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как биологическая система: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система органов и тканей формирует целостный живой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состоит из клеток, образующих ткани и органы. Такая структура повышает эффективность жизни и здоровья, помогая понимать работу тела и заботиться о нем.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биологической организации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базовый строительный блок живого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клеток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различаются по функциям: мышечные сокращаются для движения, нервные передают сигналы, а эпителиальные защищают внутренние органы и поверхности тела.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клетки и её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содержит ядро, где хранится генетическая информация, цитоплазму — среду химических реакций, и мембрану, регулирующую обмен веществ с окружающей средой.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клеток в тканях и органах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 ткани с общими задачами. Они формируют органы, обеспечивая сложные функции и взаимодействия в организме.
</a:t>
            </a:r>
            <a:endParaRPr lang="en-US" sz="12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и органов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 клетки по структуре и назначению: покровные защищают, соединительные связывают и поддерживают, мышечные обеспечивают движение, нервные передают сигналы.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 из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разных тканей, что расширяет их функциональность. Например, сердце содержит мышечную и нервную ткани, обеспечивая работу как насоса и системы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человека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Переваривает пищу и всасывает питательные вещества для организма.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от инфекций и поддерживает здоровье через защитные клетки и органы.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Обрабатывает информацию, управляет движениями и реакциями тела через мозг и нервы.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кровь с кислородом и питательными веществами по всему организму.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газообмен, доставляя кислород и удаляя углекислый газ.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и веществ для координации функций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связи между системами организма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реагирует на боль и повреждения, активируя нервные пути для защиты и восстановления тканей.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регулируется через потоотделение и изменение кровотока, поддерживая оптимальные условия для работы органов.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борется с инфекциями, вырабатывая антитела и активируя защитные клетки.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система обеспечивает выброс адреналина при стрессе, подготавливая тело к действию в опасных ситуациях.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организма к окружающей среде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крови и их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элементов, выполняющих важные задачи для поддержания жизни и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обеспечивает комплексные функции крови и поддерживает гомеостаз.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в организме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массы тела, участвует в растворении веществ и поддерживает температурный баланс через потоотделение.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приводит к нарушению работы сердца и почек, поэтому важно поддерживать суточное поступление 1,5–2 литра для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нервной системы человека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которые контролируют основные функции тела, от движений до мыслительной деятельности. Мозг обеспечивает координацию и адаптацию к изменениям среды.
</a:t>
            </a:r>
            <a:endParaRPr lang="en-US" sz="1226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могут вызывать проблемы с движением, восприятием и поведением. Важно беречь нервную систему и своевременно обращаться к специалистам.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проходят по нервам с большой скоростью — до 120 м/с, обеспечивая быструю реакцию организма на внешние раздражители и внутренние процессы.
</a:t>
            </a:r>
            <a:endParaRPr lang="en-US" sz="12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включает специализированные клетки и органы, которые распознают и уничтожают патогены — бактерии, вирусы и грибки. Она поддерживает здоровье, предотвращая инфекции.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защита организма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контакта с инфекцией или вакцинации формируется память иммунитета, способствующая более быстрой и эффективной защите при повторном воздействии тех же возбудителей.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компонентами являются костный мозг, где образуются лейкоциты, а также лимфатические узлы, аккумулирующие иммунные клетки и фильтрующие вредные вещества.
</a:t>
            </a:r>
            <a:endParaRPr lang="en-US" sz="9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регуляция: эндокринная система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регулирует жизненные процессы посредством гормонов, выделяемых железами внутренней секреции, такими как гипофиз, щитовидная железа и надпочечники. Гормоны влияют на обмен веществ и рост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играет роль «дирижёра», контролируя деятельность других эндокринных желез. Это обеспечивает согласованную работу систем и поддержание внутреннего баланса в организме.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пищеварительной системы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пищеварительных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Ферменты, вырабатываемые различными органами пищеварительной системы, расщепляют белки, жиры и углеводы на простые вещества, необходимые организму для энергии и роста.
</a:t>
            </a:r>
            <a:endParaRPr lang="en-US" sz="1103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длина пищеварительного тракта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человека состоит из нескольких частей: ротовой полости, глотки, пищевода, желудка и кишечника, длина которого достигает 7 метров. Это обеспечивает эффективное переваривание и всасывание питательных веществ.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разнообразного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человека должен включать белки, жиры, углеводы, витамины и воду, чтобы обеспечить нормальное развитие и поддержание здоровья на всех этапах жизни.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транспорт веществ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и сосудов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это мощный мышечный орган весом около 300 граммов, который перекачивает кровь. Сосуды делятся на артерии, вены и капилляры, образуя сложную сеть по всему телу.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кровеносной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 и питательные вещества к клеткам, удаляет углекислый газ и продукты обмена, поддерживая жизнедеятельность организма и обеспечивая его постоянство.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 дыхания возникают симптомы, такие как одышка и кашель, указывающие на возможные заболевания дыхательной системы, требующие внимания и лечения.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газообмен: роль легких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состоит из носа, трахеи, бронхов и легких с большой поверхностью альвеол, где происходит газообмен — поступление кислорода и выброс углекислого газа.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роль костей и мышц в организме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опора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более 200 костей, обеспечивающих защиту внутренних органов и поддерживающих форму тела. Например, череп охраняет мозг от повреждений и травм.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— двигатели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скелетных мышц позволяют совершать движения и сохранять позу, сокращаясь и расслабляясь. Регулярные физические нагрузки поддерживают их работоспособность и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Кожа: барьер и орган чувств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 нескольких слоев: эпидермиса, дермы и подкожной клетчатки, выполняя защитную функцию и препятствуя проникновению инфекций и потере влаги.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обеспечивает восприятие прикосновений и температуры, а также производит витамин D под воздействием солнечного света, что важно для здоровья костей.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36,6°C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Нормальная температура тела обеспечивает стабильное функционирование всех органов и систем человека.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 около 36,6°C — ключевой показатель гомеостаза, поддерживаемого нервной и гормональной регуляцией.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сердце, лёгкие и иммунитет, способствуя общей выносливости и улучшению самочувствия.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достаточный сон, включая не менее восьми часов для подростков, важны для нормального роста и восстановления организма.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факторы его сохранения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 — курения и алкоголя — снижает риск болезней и поддерживает работоспособность всех систем организма.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и регулярные медицинские обследования помогают предупреждать заболевания и поддерживать высокое качество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интегрированная биосистема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— сложная и адаптивная биологическая система. Понимание её структуры и функций помогает бережно относиться к собственному здоровью и окружающей среде.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2026-05-09T13:50:34Z</dcterms:created>
  <dcterms:modified xsi:type="dcterms:W3CDTF">2026-05-09T13:50:34Z</dcterms:modified>
</cp:coreProperties>
</file>