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phrasal verbs с sign: вход, выход, регистрация и согласие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 — четыре значения: разберём sign in, sign out, sign off, sign up и sign on.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sign в современном английском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постоянно встречаются в онлайн-сервисах, школе и деловом общении. Похожая форма легко сбивает с толку, поэтому важно видеть не слово sign, а ситуацию и действие, которое оно обозначает.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sign in: войти в аккаунт, систему или на сайт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sign in означает войти в аккаунт, приложение, платформу или личный кабинет. Это начало работы в системе, когда пользователь получает доступ с помощью логина и пароля.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говорят sign in to your account, sign in to the school portal, sign in with a password или sign in using your email. После выражения обычно указывается объект доступа.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выражение связано с электронным дневником, онлайн-тестами и учебными платформами. Оно не означает физический вход в помещение, а относится именно к цифровой авторизации.
</a:t>
            </a:r>
            <a:endParaRPr lang="en-US" sz="879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начале сеанса в сервисе или на сайте, почти всегда нужен sign in. Этот фразовый глагол связан прежде всего с доступом и безопасностью.
</a:t>
            </a:r>
            <a:endParaRPr lang="en-US" sz="9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sign out: выйти из системы или отметить свой уход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выход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sign out — это завершить сеанс и выйти из аккаунта или платформы. В цифровой среде выражение противоположно sign in и всегда связано с прекращением доступа.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реальном контексте sign out может означать отметку о выходе, например в журнале посещаемости, на школьном мероприятии или при регистрации на ресепшене.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говорят sign out of an account, sign out from the platform или sign out at reception. После выражения часто указывается, откуда именно происходит выход.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завершает участие, доступ или присутствие, выбирают sign out. Это полезный ориентир для школьников, работающих с сайтами, приложениями и электронными журналами.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не путать официальное одобрение документа, завершение эфира, финальную подпись и прощальную формулу в письме.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теме phrasal verbs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значения нужно различать у sign off по контексту.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sign up: зарегистрироваться, записаться, присоединиться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регистрация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sign up означает добровольно зарегистрироваться или записаться на курс, мероприятие, кружок, сайт или рассылку. Это действие делает человека новым участником.
</a:t>
            </a:r>
            <a:endParaRPr lang="en-US" sz="1092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типична конструкция sign up for something: sign up for a class, sign up for the event, sign up for a newsletter, sign up for a sports club.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sign up часто означает создание новой учётной записи или подключение к сервису. В этом значении акцент делается не на входе, а на первом присоединении.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для 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только начинает участие, записывается или оформляет доступ, обычно нужен sign up. Это выражение особенно часто встречается на сайтах регистрации и учебных платформах.
</a:t>
            </a:r>
            <a:endParaRPr lang="en-US" sz="10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sign on: начать работать, присоединиться или согласиться участвовать
</a:t>
            </a:r>
            <a:endParaRPr lang="en-US" sz="1871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к делу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sign on обычно означает согласиться участвовать, подключиться к проекту или начать работу. Смысл связан с официальным вступлением в совместную деятельность.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Британское употребление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английском выражение может обозначать устройство на работу или начало занятости. В таком случае оно близко к идее быть нанятым и приступить к обязанностям.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контексты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формы sign on for a project, sign on as a consultant или sign on to a campaign. Здесь важно участие в определённой инициативе или роли.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sign in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sign on связано с подключением к программе или системе, но это значение встречается реже. В большинстве случаев речь идёт именно о присоединении или согласии.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используются эти выражения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тематическим сферам урока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sign in и sign out преобладают в цифровой среде, а sign up, sign off и sign on чаще связаны с регистрацией, работой и участием.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нагрузка приходится на онлайн-доступ, поэтому пара sign in / sign out встречается чаще остальных.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форм, предлогов и значений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увидеть, как предлог подсказывает смысл выражения.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часто показывает, к какому действию относится выражение: вход, выход, регистрация, одобрение или присоединение.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Sign in и sign out как самая частая пара в повседневной жизни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чаще всего встречается в электронных дневниках, школьных платформах, почте, соцсетях и онлайн-курсах. Для ученика это самые привычные действия в цифровой среде.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безопасностью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Иконка замка, поле для email и пароль усиливают смысл авторизации. Эти детали показывают, что выражение относится не к обычному входу, а к доступу в защищённую систему.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удобно показать кнопку Sign in рядом с Sign out, чтобы сразу подчеркнуть противоположность действий. Такой приём помогает запомнить значение без лишних объяснений.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выражения по ситуации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основана на типе действия: вход, выход, регистрация, подтверждение или присоединение.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70414"/>
            <a:ext cx="203100" cy="20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90724"/>
            <a:ext cx="203100" cy="162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81698"/>
            <a:ext cx="203100" cy="180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70414"/>
            <a:ext cx="203100" cy="20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70414"/>
            <a:ext cx="203100" cy="203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и устойчивые модели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Sign in / sign out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чаще всего используются без дополнения, но при уточнении направления требуют предлогов to, into, of или from. Смысл задаёт не только частица, но и последующий предлог.
</a:t>
            </a:r>
            <a:endParaRPr lang="en-US" sz="1089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Sign up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почти всегда сочетается с for: sign up for a course, sign up for an event. Такой предлог показывает, что человек присоединяется к новому действию или программе.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Sign off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значении официального одобрения наиболее типична конструкция sign off on something: on a report, on a final version. Предлог on связывает действие с предметом утверждения.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Sign on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обычно требует указания объекта участия: sign on for a project, sign on as a volunteer. Оно подчёркивает начало работы, сотрудничества или вступления в инициативу.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ключевой навык — распознавать не только перевод, но и устойчивую грамматическую рамку. Именно она помогает избежать ошибки при выборе нужного выражения в реальном контексте.
</a:t>
            </a:r>
            <a:endParaRPr lang="en-US" sz="10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sign в школьной речи
</a:t>
            </a:r>
            <a:endParaRPr lang="en-US" sz="2123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учащихся при изучении phrasal verbs с sign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в цифровых ситуациях: ученики путают регистрацию с входом, потому что оба действия связаны с аккаунтом и похожими кнопками на экране.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 — смешение sign up и sign in; значит, визуальное сходство и контекст регистрации требуют отдельной тренировки.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и американский английский: различия в употреблении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Трудоустройство и 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английском sign on чаще связывают с началом работы, оформлением на должность или присоединением к проекту. В такой речи выражение звучит естественно именно в профессиональном контексте.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Одобрение и эфир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Sign off в британской традиции нередко означает официально утвердить документ или завершить радиопередачу. Это сочетание хорошо известно в деловой и медийной среде, где важна финальная санкция.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американском английском sign up и sign in особенно частотны на сайтах, в приложениях и образовательных платформах. Эти формы стали стандартными маркерами регистрации и входа.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 — разные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значение выражений остаётся одинаковым, но частотность и типичные ситуации отличаются. Поэтому школьнику важно ориентироваться не только на перевод, но и на вариант английского языка.
</a:t>
            </a:r>
            <a:endParaRPr lang="en-US" sz="9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508169"/>
            <a:ext cx="4389600" cy="1904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употребления в контексте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увидеть, как выражение работает в школьной, цифровой и проектной среде.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корень sign раскрывается по-разному: от доступа к аккаунту до официального одобрения. Контекст и предлог определяют точный перевод.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на основе типичных контекстов употребления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123" y="1239627"/>
            <a:ext cx="2387760" cy="191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398" y="1239627"/>
            <a:ext cx="2387760" cy="191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sign связывает идеи подписи, согласия и доступа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подписи к доступу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sign начинается с идеи подписи, но в сочетании с частицами оно выходит далеко за пределы буквального значения. В одном контексте это отметка согласия, в другом — вход в систему, где важны логин и пароль.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 становится 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деловой речи sign может обозначать утверждение документа, а в повседневной — регистрацию на событие или курс. Частица задаёт направление смысла: завершить, присоединиться, войти или подтвердить решение.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 — несколько смыслов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Иконка ручки, экран входа, форма регистрации и отметка выхода образуют единую смысловую цепочку. Она показывает, что английский часто строит значение не по отдельному слову, а по связке слова и частицы.
</a:t>
            </a:r>
            <a:endParaRPr lang="en-US" sz="10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перевода на русский язык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выбирается по ситуации: система, регистрация, документ или участие в проекте.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57000"/>
            <a:ext cx="277500" cy="22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6740" y="3818450"/>
            <a:ext cx="213300" cy="28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пары, которые помогают запомнить значения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/ out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помогает мгновенно увидеть противоположность действий: вход и выход. Она особенно полезна в цифровой среде, где доступ к аккаунту всегда начинается и заканчивается.
</a:t>
            </a:r>
            <a:endParaRPr lang="en-US" sz="979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Up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up связывается с началом участия или регистрацией. Sign up показывает, что человек не просто действует, а делает первый шаг к новой записи или подключению.
</a:t>
            </a:r>
            <a:endParaRPr lang="en-US" sz="1012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off указывает на завершение или подтверждение. Поэтому sign off легко запомнить как финальную точку процесса: документ одобрен, действие закрыто, решение принято.
</a:t>
            </a:r>
            <a:endParaRPr lang="en-US" sz="972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on обычно означает запуск или включение участия. В sign on она добавляет идею начала работы, сотрудничества или присоединения к делу, команде или кампании.
</a:t>
            </a:r>
            <a:endParaRPr lang="en-US" sz="10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Семантическая карта выражений с sign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Семантическая группировка по типичным контекстам употребления phrasal verbs с sign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вокруг каждой ветви показывают, что значение определяется окружением: account, password, event, report, team. Это помогает видеть не перевод, а функцию выражения.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подтверждает: у sign нет одного универсального смысла. Частицы и контекст переводят его в разные действия — от входа до официального подтверждения.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меняет смысл сильнее, чем кажется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увидели, что sign in, sign out, sign up, sign off и sign on различаются по действию, а не только по переводу. Контекст и предлог помогают выбрать точный вариант.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2026-05-31T14:49:14Z</dcterms:created>
  <dcterms:modified xsi:type="dcterms:W3CDTF">2026-05-31T14:49:14Z</dcterms:modified>
</cp:coreProperties>
</file>