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предпочтений в английском языке
</a:t>
            </a:r>
            <a:endParaRPr lang="en-US" sz="2476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о вкусах, сравнить варианты и выбрать вежливо.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нужны каждый день: на уроке, дома и с друзьями. С ними легко обсуждать еду, музыку, спорт, школьные предметы и планы на выходные, задавая простые и понятные вопросы.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говорить о предпочтениях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для выражения вкусов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обозначает обычную симпатию и подходит для того, что просто нравится: предметов, занятий, музыки или еды. Это самая нейтральная и универсальная форма для повседневной речи.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показывает более сильное чувство, чем like. Её используют, когда что-то действительно очень нравится: любимая еда, фильм, песня, игра или школьный предмет, который особенно интересен.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 нужно, когда один вариант нравится больше другого. В этой форме всегда есть сравнение: два предмета, два действия или две ситуации, между которыми человек выбирает.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mind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mind означает, что человек не возражает. Эта конструкция подходит для спокойного отношения, когда вариант не вызывает ни особой радости, ни неприятия, но его можно принять.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96875" y="1392850"/>
            <a:ext cx="2352300" cy="30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Hate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Hate выражает сильную неприязнь. Слово употребляют, когда что-то очень не нравится, например громкий шум, нелюбимое блюдо или занятие, которого человек старается избегать.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выражения предпочтений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различаются по силе чувства и помогают выбрать точное слово для ситуации общения.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чувство, тем точнее выбирается конструкция: от нейтрального don’t mind до яркого love или hate.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предпочтения: от сильного к нейтральному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и love в повседневных примерах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часто сочетается с хобби и простыми занятиями: I like history, I like playing chess. Так можно говорить о том, что вызывает устойчивый, но спокойный интерес.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используют для того, что нравится особенно сильно. Например: I love pizza или I love listening to pop music. Эта форма звучит ярче и эмоциональнее, чем like.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о школе like помогает сказать, какие предметы нравятся: I like geography, I like English. Это удобная форма для коротких ответов и простых рассказов о себе.
</a:t>
            </a:r>
            <a:endParaRPr lang="en-US" sz="969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повседневные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конструкции подходят для обычных бытовых тем: еды, игр, фильмов, спорта и музыки. Они помогают быстро начать разговор и сделать его естественным и понятным.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конструкцию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подобрать форму по смыслу высказывания и ситуации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Prefer: сравнение двух вариантов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 используют, когда один вариант нравится больше другого. В предложении обязательно есть сравнение, поэтому эта форма помогает точно показать выбор между двумя людьми, предметами или действиями.
</a:t>
            </a:r>
            <a:endParaRPr lang="en-US" sz="1031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схемы — prefer A to B и prefer doing A to doing B. Они подходят и для вещей, и для занятий, если нужно показать, что один вариант лучше другого.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 prefer cats to dogs, She prefers reading to watching TV, I prefer walking to cycling. Такие фразы легко использовать в коротком разговоре о вкусах и привычках.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rather для выбора действия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звучит естественно в диалогах и часто встречается в коротких ответах. Она помогает вежливо сказать о своём выборе, когда обсуждают отдых, домашние дела или планы.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форма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would rather используется глагол без to: I’d rather stay, She’d rather watch, He’d rather play. Это важное правило помогает строить предложения правильно и без лишних ошибок.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без to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rather показывает, какое действие человек хотел бы сделать сейчас или в конкретный момент. Эта форма особенно удобна, когда нужно быстро выбрать один вариант вместо другого.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 ситуации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частот для темы «expressing preferences»
</a:t>
            </a:r>
            <a:endParaRPr lang="en-US" sz="95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формы чаще всего встречаются в школьной речи и простых диалогах.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и prefer лидируют, потому что они проще всего подходят для коротких ответов, вопросов и сравнения вариантов.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конструкции в теме предпочтений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согласие и мягкое несогласие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с собеседником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 too и I think so, too показывают, что вы разделяете мнение другого человека. Эти короткие ответы делают разговор живым и естественным, особенно в дружеском общении.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do I
</a:t>
            </a:r>
            <a:pPr algn="l" indent="0" marL="0">
              <a:lnSpc>
                <a:spcPct val="115000"/>
              </a:lnSpc>
              <a:buNone/>
            </a:pPr>
            <a:r>
              <a:rPr lang="en-US" sz="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do I используют после утвердительных предложений, когда нужно согласиться с действием или состоянием. Эта форма помогает отвечать быстро и звучит естественно в парной работе.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несогласие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not keen on и I don’t really like позволяют не спорить резко, а спокойно показать своё отношение. Такие выражения особенно полезны при разговоре о еде, музыке и одежде.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планов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помогают обсуждать совместные идеи без конфликта. Можно вежливо поддержать предложение или отказаться от него, если оно не подходит по настроению или обстоятельствам.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предпочтениях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из двух
</a:t>
            </a:r>
            <a:pPr algn="l" indent="0" marL="0">
              <a:lnSpc>
                <a:spcPct val="115000"/>
              </a:lnSpc>
              <a:buNone/>
            </a:pPr>
            <a:r>
              <a:rPr lang="en-US" sz="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вариантами помогают быстро узнать вкус собеседника. Формы What do you prefer…? и Would you rather…? подсказывают, что нужно сравнить два ответа и выбрать один вариант.
</a:t>
            </a:r>
            <a:endParaRPr lang="en-US" sz="787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Do you like sports? подходит, когда речь идёт о личном отношении без сравнения. Ответ обычно короткий, но может расширяться примером: Yes, I do. I play football.
</a:t>
            </a:r>
            <a:endParaRPr lang="en-US" sz="806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 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Which music do you prefer? удобно говорить о музыке, фильмах, хобби и школьных предметах. Такие вопросы помогают поддержать разговор и узнать больше о собеседнике.
</a:t>
            </a:r>
            <a:endParaRPr lang="en-US" sz="805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вопросы о предпочтениях лучше отвечать сразу и по делу: I like… I prefer… I’d rather… Такой ответ звучит естественно и показывает нужную грамматическую форму.
</a:t>
            </a:r>
            <a:endParaRPr lang="en-US" sz="8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выражения предпочтений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помогают сразу показать согласие, выбор или вежливый отказ без лишних слов.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часто включает не только yes/no, но и дополнительную фразу с like, prefer или would rather, чтобы звучать естественнее.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Модельные ответы для коротких диалогов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предпочтений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после prefer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сравнивают два варианта, после prefer нужен союз to и форма с -ing: I prefer reading to watching TV. Ошибка появляется, если использовать обычный инфинитив.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 после would rather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would rather употребляется bare infinitive, то есть глагол без to: I’d rather go. Форма I’d rather to go в английском языке неправильная.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don’t mind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mind означает, что человек не возражает, а не что ему очень нравится. Эта конструкция подходит для спокойного согласия, например при выборе занятия или просьбе.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не заменяет comparison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сравнить два варианта, like и love не подходят вместо prefer. Они выражают симпатию, но не показывают, какой из двух вариантов выбран.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в еде и напитках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разговорах о питании часто сравнивают полезные и менее полезные продукты. Можно сказать: I prefer water to soda. Такая фраза связана с привычками и темой здоровья.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Вкусы за обедом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помогает легко описывать симпатию и неприязнь: She likes fruit but hates onions. Такие примеры понятны школьникам, потому что встречаются дома, в столовой и на уроках.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would rather хорошо подходит для конкретного выбора: He’d rather have soup than fries. Она показывает, какое блюдо человек выбрал бы в данной ситуации.
</a:t>
            </a:r>
            <a:endParaRPr lang="en-US" sz="9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в классе, 20 учеников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можно провести устно или письменно, а затем быстро сравнить результаты в классе.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Football лидирует, но интересы распределены разнообразно, поэтому в классе можно использовать разные темы для парной практики.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класса: пример опроса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быстро согласиться, отказаться или показать свой выбор без длинного объяснения.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кратких ответов особенно полезны в живом диалоге.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выражения предпочтений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по ситуации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подобрать нужную конструкцию в зависимости от смысла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69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294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0394" y="15013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694" y="327022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0294" y="3270225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где чаще всего встречаются предпочтения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065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удобно сравнивать вкус, пользу и привычки. Фразы I like… I prefer… и I’d rather… помогают говорить о завтраке, обеде и любимых напитках.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9500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2801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легко вызывает личную реакцию, поэтому здесь часто используют like и love. Ученики могут сравнивать жанры, исполнителей и песни, не усложняя ответ.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38236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1302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темы подходят для выбора между видами активности. На их основе легко строить вопросы и короткие ответы о том, что нравится больше, а что — меньше.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6737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065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увлечения помогают закрепить prefer и would rather. Один и тот же шаблон можно применить к чтению, рисованию, проектам или домашним заданиям.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9500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хобби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32801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разговорах о выходных часто нужно выбрать между несколькими вариантами. Здесь особенно полезны вежливые ответы, потому что они помогают договориться без спора.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38236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выходные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диалога о выборе после уроков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начинается с выбора между двумя вариантами: пойти в парк или остаться дома. Такой вопрос сразу задаёт тему разговора и требует короткого, понятного ответа.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I’d rather stay home because I’m tired показывает не только выбор, но и причину. Это делает реплику более естественной и помогает объяснить своё мнение вежливо.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prefer doing homework first, then playing games соединяет приоритет и порядок действий. Она показывает, как предпочтения помогают планировать вечер после уроков.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Предпочтения: говорить точно и вежливо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не только выражать вкус, но и сравнивать варианты, выбирать действие и отвечать коротко. Если правильно подобрать like, prefer, would rather или don’t mind, диалог звучит естественно.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2026-05-30T21:33:33Z</dcterms:created>
  <dcterms:modified xsi:type="dcterms:W3CDTF">2026-05-30T21:33:33Z</dcterms:modified>
</cp:coreProperties>
</file>