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отрезков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отрезки точно: от чертежа до повседневных задач.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изучение отрезков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измерять отрезки, нужно помнить основные геометрические фигуры, знать единицы длины и уметь читать шкалу линейки без приблизительных оценок.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 его длина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прямой, которая ограничена двумя точками. Он не бесконечен, поэтому у него всегда есть начало и конец.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выражает расстояние между его концами. Результат измерения записывают числом и обязательно добавляют единицу длины, чтобы ответ был понятен.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могут быть расположены по-разному на рисунке, но оставаться равными, если их длины совпадают. В геометрии сравнивают именно число, а не только внешний вид.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используют буквы концов отрезка: AB, CD, MN. Такое обозначение удобно при решении задач, построении чертежей и обсуждении результатов измерений.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как измерительный инструмент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линейки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линейке есть нулевое деление, сантиметровые отметки и маленькие промежуточные деления. Именно они помогают определить длину точнее, чем простой взгляд.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Миллиметры между сантиметрами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между соседними сантиметрами расположено десять маленьких делений. Каждое из них соответствует одному миллиметру, поэтому линейка позволяет измерять очень аккуратно.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неточность возникает, когда измерение начинают не от нуля. Тогда полученный результат сразу становится неверным, даже если остальные действия выполнены правильно.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линейку, карандаш и отмеченный отрезок. Такой пример наглядно объясняет, как совместить предмет со шкалой и считать 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отрезок правильно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линейкой и шкалой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и переходы между ними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основные единицы длины и их соотношения при переходе от меньших к большим.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перевода единиц длины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точных коротких измерений выбирают миллиметры и сантиметры, а для более длинных объектов — дециметры и метры.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нескольких отрезков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порядок величин и сравнить отрезки без дополнительных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учебного примера: AB — 3 см, CD — 5 см, EF — 7 см, GH — 4 см.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EF самый длинный, AB — самый короткий; разница между ними составляет 4 см.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конец отрезка попадает между сантиметровыми отметками, значение читают по миллиметрам. Это особенно важно в черчении и при изготовлении деталей.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измерения длины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миллиметров составляют один сантиметр, поэтому мелкие деления позволяют читать длину точнее.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нужную отметку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линейке находят число, соответствующее заданной длине. Это помогает точно определить, где должен закончиться будущий отрезок.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Обозначить концы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концы отрезка обозначают буквами, например A и B. Это делает запись удобной для решения задач и проверки результата.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и провести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ставят первую точку и проводят линию до начала линейки или до выбранной отметки. Так получают отрезок нужной длины.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предметов вокруг школьника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способ измерения помогает сравнивать очень маленькие и очень большие объекты в знакомой школьной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учебные примеры размеров предметов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позволяют соотнести предметы разного размера и выбрать удобную меру для каждого случая.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17805"/>
            <a:ext cx="375729" cy="333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9" y="3373331"/>
            <a:ext cx="328763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измерении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Отсчёт не с нуля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начать измерение не от нулевой отметки, результат сразу станет неверным. Даже небольшое смещение меняет ответ, поэтому начало отрезка всегда нужно совмещать именно с нулём линейки.
</a:t>
            </a:r>
            <a:endParaRPr lang="en-US" sz="1169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сдвинулась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измерения линейка должна лежать неподвижно. Если её случайно сдвинуть, конец отрезка попадёт на другое деление, и длина получится больше или меньше настоящей.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под углом
</a:t>
            </a:r>
            <a:pPr algn="l" indent="0" marL="0">
              <a:lnSpc>
                <a:spcPct val="100000"/>
              </a:lnSpc>
              <a:buNone/>
            </a:pPr>
            <a:r>
              <a:rPr lang="en-US" sz="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смотреть на шкалу сбоку, деления кажутся смещёнными. Из-за этого легко прочитать неправильное значение. Линейку нужно рассматривать прямо, сверху, без наклона головы.
</a:t>
            </a:r>
            <a:endParaRPr lang="en-US" sz="1153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 миллиметры легко перепутать, если не следить за записью. Тогда 7 см 2 мм можно ошибочно принять за 72 см или забыть часть результата.
</a:t>
            </a:r>
            <a:endParaRPr lang="en-US" sz="129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единицы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одного числа без сантиметров, миллиметров или других единиц считается неполной. Без указания единицы невозможно понять, в чём измеряли отрезок, и ответ теряет смысл.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измерений и правильной записи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должна быть записана вместе с единицей измерения; для точных результатов иногда используют сразу сантиметры и миллиметры.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записывают длины отрезков вместе с единицами измерения. Это помогает избежать путаницы и сразу понимать, в каких величинах получен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учебные примеры по теме «Измерение отрезков».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сравнить два отрезка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сравнения по результатам измерения на одной линейке.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более точная измерительная техника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строительстве, технике и моделировании даже один миллиметр может повлиять на результат. Поэтому чем ответственнее задача, тем внимательнее нужно выбирать инструмент и читать шкалу.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отрезков, чертежей и небольших деталей нужна линейка с миллиметровыми делениями. Она позволяет заметить даже маленькую разницу, которая на глаз почти не видна.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измеряют длину комнаты, участка или спортивной дорожки, удобнее использовать рулетку, мерную ленту или измерительное колесо. Обычной школьной линейки для таких задач недостаточно.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отрезков в повседневной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подогнать вещь по размеру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ремонте и пошиве одежды длину измеряют постоянно: от ширины ткани до длины шва или ремня. Здесь удобно пользоваться сантиметровой лентой и рулеткой, потому что предметы часто имеют разный размер и форму.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столе и в 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длину легко проверить на привычных предметах: ширине стола, длине тетради, карандаша или учебника. Такие примеры помогают увидеть, что отрезки встречаются не только в рисунках, но и вокруг нас каждый день.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 картах и схемах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картах, планах и схемах длины тоже важны, хотя они часто изображены в уменьшенном виде. Чтобы правильно читать такие изображения, нужно уметь сравнивать отрезки и понимать, как измерение связано с реальными объектами.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и небольшие различия в измерениях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измерении одного и того же отрезка ответы могут немного отличаться. На результат влияют положение линейки, аккуратность совмещения и внимательность при чтении делений.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примерные результаты измерения одного отрезка: 7,0 см; 7,1 см; 6,9 см.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разброс показывает наличие погрешности. Чтобы повысить надёжность, измерение проверяют ещё раз и стараются работать одинаково аккуратно каждый раз.
</a:t>
            </a:r>
            <a:endParaRPr lang="en-US" sz="9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записывать длину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записывается как число с пробелом и единицей измерения: 5 см, 18 мм, 2 м. Такая запись сразу показывает, в каких величинах получен результат.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удобно, длину можно записать в нескольких единицах одновременно: например, 2 м 30 см. Это помогает быстрее прочитать результат и лучше представить размер предмета.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единицы —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только числа считается неполной, потому что неясно, что именно измеряли: сантиметры, миллиметры или метры. Без единицы измерения ответ теряет точность и смысл.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писать обозначения разборчиво и не путать сокращения. Тогда результат легко проверить, сравнить с другими измерениями и использовать в задаче или 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сравнение длины отрезков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можно потренироваться сравнивать отрезки по их длине и находить разность между ними. Все ответы получают после измерения и сравнения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тренировочные задания по теме «Измерение отрезков».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выполняют по числам: 8 см больше 6 см и 4 см, а разность между 8 см и 4 см равна 4 см.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измерения отрезков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с нулём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отрезка нужно точно совместить с нулевой отметкой линейки. Если этого не сделать, измерение начнётся не с нужной точки и результат будет неверным.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сдвигать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измерения линейка должна оставаться на месте. Любое смещение меняет положение конца отрезка на шкале и может исказить длину.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Шкалу читают без наклона взгляда, чтобы избежать ошибки из-за перспективы. Если смотреть под углом, деление кажется другим, и ответ получается неточным.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Записывать единицу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всегда записывают с единицей измерения: см, мм или м. Тогда ясно, что именно означает число, и его можно использовать в задаче.
</a:t>
            </a:r>
            <a:endParaRPr lang="en-US" sz="1207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и переводить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сомнении измерение лучше повторить, а единицы переводить по правилам: 10 мм = 1 см, 100 см = 1 м. Это помогает избежать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изучена: измеряем 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отрезков помогает не только в геометрии, но и в повседневных делах. Точность, знание единиц длины и аккуратная запись делают ответ понятным, проверяемым и полезным.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2026-05-29T03:19:42Z</dcterms:created>
  <dcterms:modified xsi:type="dcterms:W3CDTF">2026-05-29T03:19:42Z</dcterms:modified>
</cp:coreProperties>
</file>