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универсальные «мусорщики»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помощники, которые очищают природу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знакомиться с бактериями на уроке
</a:t>
            </a:r>
            <a:endParaRPr lang="en-US" sz="292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входят в живую природу и помогают ей не утонуть в остатках листьев, растений и животных. Они возвращают вещества в почву, чтобы новые растения могли расти и природа продолжала свой круговорот.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 ногами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бактериям особенно удобно: здесь есть влага, тепло и много пищи. Именно поэтому в одном грамме земли их может быть очень много. Мы их не видим, но почва работает как маленькая фабрика без перерыва.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опавшей листвой и в сыром лесу бактерии находят идеальные условия для работы. Здесь остатки растений исчезают быстрее, потому что влажность помогает им быстрее разрушать органические части. Сверху кажется тихо, а под листьями кипит жизнь.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и гниющая 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компостной куче и в старой влажной древесине бактерии перерабатывают растительные остатки особенно активно. Эти места для них как столовая и мастерская одновременно. Там органические кусочки постепенно становятся мягче, темнее и мельче.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бактерии-разлагатели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маленький объём земли хранит огромную «команду уборщиков», поэтому разложение идёт незаметно, но постоянно.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«Окружающий мир», 3 класс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 почвы может содержать миллионы бактерий, и именно они превращают органические остатки в полезные вещества.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остаток становится питанием для почвы
</a:t>
            </a:r>
            <a:endParaRPr lang="en-US" sz="276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бактерии превращают органические остатки в вещества для роста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остатки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трава и плоды не исчезают бесследно. Бактерии постепенно разбирают их на более простые вещества и возвращают их в почву, где они снова становятся полезными.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растений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остатки превращаются в перегной, почва получает вещества, нужные корням. Так растения снова берут питание из земли и могут расти крепкими, зелёными и бодрыми.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пропадает зря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вещества переходят из одного состояния в другое. Бактерии помогают этому круговороту, чтобы листья, растения и животные не скапливались горой на земле.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почву и воздух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веществ возвращается в почву, а часть — в воздух. Благодаря этому природа не теряет важные элементы, а продолжает работать как большая живая система.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Куча, которая трудится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делают из овощных очистков, листьев и травы. В тёплой и влажной куче бактерии быстро берутся за дело, а через несколько месяцев получается тёмная рыхлая масса, похожая на землю после хорошего отдыха.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сада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компост помогает почве становиться более плодородной. Его добавляют в сад и огород, чтобы растения получали питание и росли лучше. Получается полезная работа без шума и без мусорного беспорядка.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— полезная работа бактерий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условия влияют на работу бактерий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и влажно, бактериям легче размножаться и разлагать остатки. Поэтому летом они работают особенно быстро.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Сухо, холодно, солёно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сухих, холодных или очень солёных местах бактерии замедляются. Им трудно жить и перерабатывать органические остатки.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листвой и в компосте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сырых местах, например под опавшей листвой или в компостной куче, бактерии трудятся особенно активно и быстро выполняют свою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бактерии одинаковые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помогают природе, человеку и животным. Они разлагают остатки, участвуют в круговороте веществ и даже используются в приготовлении некоторых продуктов.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Безвредные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живут рядом с нами и не причиняют вреда. Мы их обычно не замечаем, но они тоже входят в мир живой природы и выполняют свои задачи.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бактерии, которые могут вызывать болезни. Поэтому к бактериям нужно относиться внимательно: среди них есть и друзья, и те, с кем лучше быть осторожнее.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очищать природу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попадает в почву или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в природе могут появиться нефть и другие вредные вещества. Они мешают растениям, животным и чистой воде.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начинают разбирать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перерабатывать такие вещества. Учёные используют их в биологической очистке, чтобы помочь природе быстрее восстановиться.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получает шанс восстановиться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бактерии выполняют свою работу, вода и почва становятся чище. Это показывает, что даже самые маленькие живые организмы могут делать очень большое дело.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случилось бы без бактерий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путь: от опавших листьев и остатков пищи до замедления круговорота веществ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здоровая почва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живая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похожа на маленький оживлённый город. В ней живут бактерии, грибы, черви и другие организмы, которые помогают почве оставаться рыхлой, тёмной и богатой питательными веществами.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превращаются в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остатки растений и делают их частью почвы. Из этих веществ корни снова получают питание, а новые ростки легче пробиваются к свету и быстрее укрепляются.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почве много полезных бактерий, она работает лучше. Такая почва быстрее перерабатывает органические остатки, меньше беднеет и помогает растениям получать всё нужное для роста.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многим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Здоровая, живая почва особенно полезна травам, деревьям, овощам и цветам. В ней растениям проще укореняться, получать питание и оставаться крепкими в течение сезона.
</a:t>
            </a:r>
            <a:endParaRPr lang="en-US" sz="12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продуктах питания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Йогурт: густой и нежный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молоко встречается с полезными бактериями, начинается спокойная, но важная работа. Они изменяют молочный сахар и помогают продукту стать густым, мягким и приятным на вкус. Так появляется йогурт, знакомый почти каждому школьнику.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 и сыр: вкус из работы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кефире и некоторых сырах полезные бактерии тоже трудятся как маленькие мастера. Они помогают создать особый запах, вкус и текстуру. Без них эти продукты были бы совсем другими — менее яркими и менее интересными.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бактерии быстро увеличивают своё число и заселяют листья, пищу и другие остатки.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бактерии размножаются делением надвое.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появляются при каждом делении бактерии.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опавшего листа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превращений листа под действием влаги, бактерий и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настолько малы, что без микроскопа их не увидеть. Их размеры помогают им быстро попадать в самые разные места — от капли воды до поверхности листа.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настоящего ядра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нет настоящего ядра, как у клеток растений и животных. Поэтому их строение проще, но это не мешает им быть очень успешными обитателями природы.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почти везде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 воде, почве, воздухе и внутри других живых существ. Они умеют приспосабливаться к разным условиям и потому заселяют самые неожиданные места.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 роли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бактерии помогают природе, другие человеку, а некоторые вызывают болезни. Значит, это не одна одинаковая группа, а множество очень разных живых организмов.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бактерии отличаются от растений и животных
</a:t>
            </a:r>
            <a:endParaRPr lang="en-US" sz="24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свалках и в мусоре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разлагается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свалках пищевые остатки, трава и листья тоже становятся пищей для бактерий. Они постепенно уменьшают количество органического мусора, хотя этот процесс идёт небыстро и зависит от условий.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вместо свалки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Компостная куча даёт бактериям нужные условия для работы. В ней органические остатки разрушаются и превращаются в тёмную рыхлую массу, которая помогает растениям расти.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отдельно собирать пищевые и растительные отходы, их можно направить на компостирование. Тогда бактерии превращают мусор не просто в отход, а в полезное удобрение для почвы.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беспорядка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не разбрасывают где попало, природе легче сохранять чистоту. Бактерии получают свою часть работы, а люди уменьшают количество ненужных отходов вокруг домов и школ.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бактериям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отделяют пищевые и растительные отходы от пластика, стекла и металла. Так органические остатки легче направить туда, где бактерии смогут переработать их с пользой.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Компостирование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Овощные очистки, листья и трава попадают в компостную кучу. В тёплой и влажной среде бактерии быстро превращают их в перегной.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Порядок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мусор не разбрасывать и беречь почву, бактериям легче работать, а природе — сохранять чистоту и порядок.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бактериях-«мусорщиках»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органические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перерабатывают остатки растений, пищи и других живых организмов. Камни, стекло и металл они не разлагают, поэтому работают именно с тем, что когда-то было живым.
</a:t>
            </a:r>
            <a:endParaRPr lang="en-US" sz="1221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возвращается в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бактерий вещества из остатков снова становятся доступными для корней. Так почва получает питание, а растения — возможность расти крепкими и здоровыми.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круговорота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веществам переходить из остатков живых организмов обратно в почву и воздух. Без них природный круговорот замедлился бы, а почва быстрее беднела бы.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выглядит аккуратнее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бактерии работают, леса, луга и сады не покрываются толстым слоем остатков. Поэтому вокруг становится чище, а природа выглядит ухоженной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маленькие, но очень важные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крошечные, но незаменимые помощники природы. Они убирают органические остатки, возвращают вещества в почву и помогают Земле оставаться чистой и плодородной.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2026-05-26T01:14:59Z</dcterms:created>
  <dcterms:modified xsi:type="dcterms:W3CDTF">2026-05-26T01:14:59Z</dcterms:modified>
</cp:coreProperties>
</file>