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конфликт поколений в русском обществе XIX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Тургенева о споре эпох, ценностей и человеческой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почва для спора поколений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 вырос из эпохи больших перемен после отмены крепостного права. Тургенев показал общество, где старые дворянские нормы уже ослабли, а новые люди требовали права говорить о будущем России.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Нигилизм как мировоззрение Базарова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отвергает признанные авторитеты, традиционные идеалы и романтические представления, считая их бесполезными для жизни. Для него важны только проверяемые факты, труд и практический результат.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высоко ценит естественные науки и опытное знание. В его речи слышны уверенность, резкость и стремление свести сложные вопросы к точному анализу, а не к красивым словам.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силу такого взгляда, но и его пределы. Отрицание не помогает Базарову понять любовь, семейную привязанность, совесть и ту внутреннюю близость, без которой человек остается один.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конфликта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спор о ценностях связывает все сюжетные линии и определяет их напряжение.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Идейный конфликт доминирует, но семейная и личная драмы делают его психологически убедительным.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и системе конфликтов романа И. С. Тургенева «Отцы и дети»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воля и скрытая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уверенностью скрываются замкнутость и чувствительность, которые проявляются в любви и перед лицом смерти. Визуально это подчеркивают простая одежда и предметы науки.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Разночинец нового типа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— студент-медик из разночинной среды, привыкший полагаться на собственный ум и труд. Он говорит резко, держится независимо и не принимает дворянских условностей.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Евгения Базарова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Кирсанов: от ученика к самостоятельной позиции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приезжает вместе с Базаровым и сначала старается разделять его взгляды, подражая резкости суждений и отрицанию авторитетов.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Переоценка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Марьине и затем в общении с близкими Аркадий все отчетливее тянется к спокойствию, семейному укладу и мягкому пониманию жизни.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он отходит от радикализма Базарова и выбирает более гармоничный путь, где новые идеи сочетаются с традицией и личной ответственностью.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поколений: Кирсановы и Базаров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разные социальные среды формируют разные способы говорить о мире и жить в нем.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напрямую связана с системой ценностей и манерой речи каждого героя.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персонажей романа И. С. Тургенева «Отцы и дети»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и кризис дворянской культуры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хранит привычки аристократа: сдержанность, внешнюю безупречность, верность понятию чести. Через него Тургенев показывает культурную память дворянского мира.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эта культура уже не задает направление истории. В новых общественных условиях ее язык звучит достойно, но не убеждает и не предлагает решений.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 Базаровым выходит за рамки личной неприязни. Это столкновение двух эпох, двух представлений о долге, свободе и человеческом достоинстве.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Петрович защищает старое не только из упрямства, но и из чувства утраты. В его образе слышится трагедия класса, потерявшего историческую опору.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спора к внутренней трагедии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романа И. С. Тургенева «Отцы и дети»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предстает женщиной независимой, умной и внутренне собранной. Она не подчиняется романтическим шаблонам и сама определяет границы общения, сохраняя достоинство и холодноватую дистанцию.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заставляет Базарова столкнуться с тем, что не поддается отвлеченной теории. Любовь открывает его уязвимость и показывает, что человек сложнее любой идеи о полном господстве разума.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Одинцова и тема чувства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Базарова: трагедия непонятых чувств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Иванович и Арина Власьевна встречают сына как долгожданное счастье. Их радость лишена расчёта: они любят Базарова не за успех, а просто за сам факт его существования.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Базарова живут заботой, привычным трудом и тихим укладом. Их простая, тёплая атмосфера резко контрастирует с его сухой собранностью и привычкой держать дистанцию.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стариков важны молитва, память о роде и уважение к установленному порядку жизни. Эти ценности не спорят с наукой, но показывают иной способ понимать мир — через сердце и совесть.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отчуждения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не умеет ответить на их нежность, хотя в финале особенно остро нуждается в ней. Тургенев показывает: идейная замкнутость может разорвать связь человека с самыми близкими людьми.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смысловых центра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общественную полемику с психологической и семейной линиями, поэтому его смысл не сводится к спору о политике или взглядах.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падает на общественный конфликт, но финал усиливает личную и семейную тему, делая роман многослойным.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композиции и тематической структуры романа И. С. Тургенева «Отцы и дети».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художественная манера Тургенева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роман на точных диалогах, в которых сразу слышны характер, социальное происхождение и внутренние убеждения героя; речь персонажа становится частью его портрета.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бытовая деталь у Тургенева не просто создают фон, а помогают почувствовать настроение сцены, напряжение отношений и скрытые перемены в состоянии героев.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избегает прямых оценок: читатель сам видит, где слова расходятся с поступками, а убеждения проверяются жизнью, любовью, семейной памятью и столкновением с реальностью.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вызвал спор современников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17832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1862: публикация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произведения читатели сразу заметили резкий образ Базарова и необычно острую постановку вопроса о смене поколений и будущем России.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3306903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критике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осуждали нигилизм как опасное отрицание, другие видели в Базарове сильную и честную личность, а третьи читали роман как трагедию человека своего времени.
</a:t>
            </a:r>
            <a:endParaRPr lang="en-US" sz="1079" dirty="0"/>
          </a:p>
        </p:txBody>
      </p:sp>
      <p:sp>
        <p:nvSpPr>
          <p:cNvPr id="9" name="Text 4"/>
          <p:cNvSpPr txBox="1"/>
          <p:nvPr/>
        </p:nvSpPr>
        <p:spPr>
          <a:xfrm>
            <a:off x="6195974" y="2045836"/>
            <a:ext cx="25062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полемика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Дискуссия вышла за пределы литературы: обсуждали отношение автора к дворянству, к реформам и к роли «новых людей» в русской жизни.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персонажи и их функции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воплощает отдельную позицию в споре о времени, ценностях и человеческом выборе.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показывает не частный семейный спор, а столкновение разных исторических и нравственных моделей поведения.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образной системы романа И. С. Тургенева «Отцы и дети».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Базарова к трагическому финалу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эпизодов романа И. С. Тургенева «Отцы и дети».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поединок показывает, что даже человек, отвергающий традиции, вынужден считаться с их силой и последствиями.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превращает личный спор в символ столкновения старого дворянского кодекса и нового рационального взгляда на жизнь.
</a:t>
            </a:r>
            <a:endParaRPr lang="en-US" sz="2117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дуэли в романе И. С. Тургенева «Отцы и дети».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 разделяет «отцов» и «детей»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споре герои сохраняют внутреннее чувство важности своей позиции и не хотят казаться бесполезными.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 существуют, но различия в языке, приоритетах и жизненном опыте делают взаимопонимание почти невозможным.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сопоставления персонажей и идейных линий романа И. С. Тургенева «Отцы и дети».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романа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помогает понять, почему споры между поколениями возникают не только из-за возраста, но и из-за разных представлений о пользе, свободе, ответственности и личных границах.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Базарова особенно близка современному читателю: стремление всё измерять практической выгодой часто сталкивается с вопросами, на которые нельзя ответить одной лишь логикой.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и для школьников, потому что показывает: уважительный разговор между людьми с разным опытом сложен, но именно он помогает избежать взаимного отчуждения.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 о цене разрыва и силе диалога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убеждает: новое поколение неизбежно спорит со старым, но разрушение без понимания ведёт к одиночеству. Истинная зрелость начинается там, где есть уважение, чуткость и ответственность.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2026-05-19T20:48:45Z</dcterms:created>
  <dcterms:modified xsi:type="dcterms:W3CDTF">2026-05-19T20:48:45Z</dcterms:modified>
</cp:coreProperties>
</file>