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ключевые участники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повсюду и поддерживают все жизненные процессы на планете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 древних времён и сегодня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возникли около 3,5 миллиардов лет назад, формируя атмосферу и первые живые сообщества. Сегодня они живут во всех природных средах — от морских глубин до ледников Антарктиды, обеспечивая баланс экосистем.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 мембрана: защита и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обеспечивает жёсткость и форму бактерии, а плазматическая мембрана регулирует проникновение веществ внутрь клетки. Вместе они защищают микроб от внешних воздействий.
</a:t>
            </a:r>
            <a:endParaRPr lang="en-US" sz="1219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 кольцевая ДНК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внутренняя среда, где протекают жизненные процессы. В центре находится кольцевая молекула ДНК, несущая генетическую информацию, что отличает бактерии от клеток растений и животных.
</a:t>
            </a:r>
            <a:endParaRPr lang="en-US" sz="137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и капсула: подвижность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имеют жгутики для движения и слизистую капсулу, которая помогает выживать в сложных условиях, защищая от иммунной системы или обезвоживания.
</a:t>
            </a:r>
            <a:endParaRPr lang="en-US" sz="133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 структуру бактериальной клетки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1784" y="3141338"/>
            <a:ext cx="640238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0034" y="1691638"/>
            <a:ext cx="640238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функций бактерий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 (шарообразные)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группе преобладают бактерии круглой формы, часто встречающиеся в организме человека и природе.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Спириллы (спиральные)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Спиралевидные бактерии, обладающие способностью к активному движению благодаря жгутикам.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 (палочки)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с вытянутой формой, которые способны быстро размножаться и существуют в самых разных условиях.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Аэробные и анаэробные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бактерии живут с кислородом, другие — без него, что позволяет им занимать разные экологические ниши.
</a:t>
            </a:r>
            <a:endParaRPr lang="en-US" sz="148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и образование гумуса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расщепляют мёртвые растения и животных, превращая их в питательные вещества, которые обогащают почву и способствуют росту новых растений.
</a:t>
            </a:r>
            <a:endParaRPr lang="en-US" sz="981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 углерод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фиксируют азот из воздуха, делая его доступным для растений, а другие разлагают углеродные соединения, поддерживая экологический баланс.
</a:t>
            </a:r>
            <a:endParaRPr lang="en-US" sz="1178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водоемов с помощью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очищаются от загрязнений благодаря бактериям, которые разлагают вредные вещества, улучшая качество воды и поддерживая жизни водных экосистем.
</a:t>
            </a:r>
            <a:endParaRPr lang="en-US" sz="981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круговороте веществ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обитают бактерии?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Показано, что бактерии преобладают в почве и воде, поддерживая разнообразные экосистемы.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населяют почти все природные среды, что подтверждает их важность для жизни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бактерии влияют на здоровье человека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Польза: Симбиотические бактерии кишечника улучшают пищеварение и участвуют в синтезе витаминов, поддерживая иммунитет и общее здоровье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Вред: Патогенные бактерии вызывают заболевания, такие как туберкулёз, ангина и холера. Антибиотики и иммунная система борются с инфекциями.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моменты в изучении патогенных бактерий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1882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Кох выявил возбудителя туберкулёза — микобактерию.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1676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 ван Левенгук впервые открыл микробы, положив начало микробиологии.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разработка новых лекарств продолжают борьбу с патогенными бактериями.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Флеминг обнаружил пенициллин — первый антибиотик против бактериальных инфекций.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076607"/>
            <a:ext cx="4176900" cy="1572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вред бактерий для человека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двойственную роль бактерий в жизни человека, их позитивное и негативное влияние.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неоднозначна: они незаменимы в пищевой промышленности и медицине, но могут быть источником болезней.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Молочнокислое брожение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превращают молоко в йогурт, сыр и кефир, улучшая вкус и увеличивая срок хранения продуктов.
</a:t>
            </a:r>
            <a:endParaRPr lang="en-US" sz="1500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уксуса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Уксуснокислые бактерии окисляют спирт в уксус, широко используемый в кулинарии и консервации.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ферментация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применяют бактерии для создания новых продуктов и улучшения питательных свойств пищевых изделий.
</a:t>
            </a:r>
            <a:endParaRPr lang="en-US" sz="1490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пищевых технологиях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окружающей среде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важную роль в разложении органических веществ, не давая мусору и отходам накапливаться и повышая качество почвы и воды.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участвуют в процессах самоочищения водоёмов, расщепляя загрязнители и поддерживая здоровье экосистем водных объектов.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штаммы бактерий используются в биоремедиации для эффективной очистки почвы и воды от токсинов и химических загрязнений.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бактерий на экосистемы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выполняют различные функции, влияя на биосферу, от поддержания плодородия почвы до формирования здоровья растений и животных.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бактерий способствует переработке веществ и поддержанию баланса, что подчеркивает их ключевую роль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современных исследований экосистем, 2023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бактерии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Клубеньковые бактерии рода Rhizobium живут в корнях бобовых растений и преобразуют атмосферный азот в доступные формы азота для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деятельность особенно важна для обогащения почвы азотом естественным способом, снижая потребность в химических удобрениях.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взаимодействие повышает урожайность сельскохозяйственных культур и способствует устойчивому земледелию.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в эволюции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одни из древнейших организмов на Земле, которые заложили основы для развития жизни более трёх миллиардов лет назад.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выделяли кислород в атмосферу, что позволило появиться аэробным организмам и изменила условия жизни на планете.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бактерий с другими организмами способствовал возникновению сложных форм жизни и появлению органоидов внутри клеток эукариот.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процессы с участием бактерий продолжают влиять на разнообразие жизни и адаптацию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бактерий и передача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размножения и адаптации бактерий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464992"/>
            <a:ext cx="3825794" cy="1920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45755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Экстремофильные бактерии: жизнь на грани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Термофильные бактерии выживают в экстремально горячих условиях, таких как гейзеры и вулканы, приспосабливаясь к температурам выше 100°C с уникальными биохимическими механизмами.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Кислотоустойчивые и галофильные бактерии обитают в кислых и солёных средах, поддерживая жизнедеятельность там, где большинство организмов не выживает.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в моделях будущего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применяются для очистки загрязнённых территорий и очистки воды, что помогает сохранять окружающую среду устойчивой и чистой.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бактерий в сельском хозяйстве позволяет выращивать устойчивые к болезням растения, повышая продовольственную безопасность.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биомедицине бактерии используют для создания новых лекарств, вакцин и терапии генетических заболеваний благодаря генной инженерии.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открытия о бактериях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открытия в микробиологии, повлиявшие на науку и медицину в разные эпохи.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открыли новые возможности для борьбы с болезнями и изучения микромира.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микробиологии, научные публикации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грамме почвы насчитывается приблизительно 40 миллионов бактериальных клеток, что подчеркивает их невероятное изобилие в земле.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находят в самых неожиданных местах — на вершинах высоких гор, в глубинах океана и даже на Международной космической станции.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способны адаптироваться к экстремальным условиям, что делает их изучение перспективным для науки и технологий.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 человека бактерий гораздо больше, чем собственных клеток, и они играют важную роль в поддержании здоровья организма.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факты о бактериях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основа жизни и прогресса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поддерживают жизненные циклы и здоровье экосистем, влияют на эволюцию и технологии, оставаясь ключевыми и активными участниками жизни на нашей планете.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2026-05-09T10:05:25Z</dcterms:created>
  <dcterms:modified xsi:type="dcterms:W3CDTF">2026-05-09T10:05:25Z</dcterms:modified>
</cp:coreProperties>
</file>