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как геометрия помогает видеть порядок в фигурах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зеркальными фигурами и учимся строить их точно.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показывает, как фигура может изменять положение без изменения размеров. Она помогает в построениях, чтении чертежей и понимании формы в архитектуре, природе и школьных задачах.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вокруг нас и в геометрии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прямая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осью, относительно которой фигура отражается зеркально.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осевой симметрии из учебного материала по геометрии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отражение задаётся одной линией, а не целой областью.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оси симметрии в геометрических фигурах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ось симметрии проходит через вершину и середину основания. Если мысленно сложить фигуру по этой прямой, её части совпадут полностью. Такой пример удобно использовать для первых построений на плоскости.
</a:t>
            </a:r>
            <a:endParaRPr lang="en-US" sz="2229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8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2658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две оси симметрии, а у квадрата их четыре. Это связано с равенством сторон и углов. На рисунке особенно наглядны прямые, делящие фигуры пополам и проходящие через их центры.
</a:t>
            </a:r>
            <a:endParaRPr lang="en-US" sz="227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квадрат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круга бесконечно много осей симметрии, потому что любая прямая через центр делит его на две одинаковые части. Этот пример помогает увидеть, что симметрия может быть выражена очень по-разному.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без ограничений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6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фигур, школьный курс геометрии
</a:t>
            </a:r>
            <a:endParaRPr lang="en-US" sz="196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 разных фигур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симметричные фигуры имеют одинаковые стороны и углы. У круга осей бесконечно много, поэтому на графике его значение обозначено условно.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правильнее и равномернее фигура, тем больше у неё осей симметрии.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точки, симметричной относительно прямой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линейке и угольнику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осевой симметрии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длины отрезков не меняются, поэтому фигура остаётся той же формы. Симметричные части можно мысленно совместить без растяжения или сжатия.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после отражения остаются прежними. Это значит, что фигура не искажается: она лишь переходит на другую сторону от оси.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только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и левая части как будто меняются местами, но сами элементы остаются равными. Осевая симметрия показывает не изменение фигуры, а её зеркальный перенос.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 количество осей симметрии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знакомые фигуры и увидеть, как их симметрия связана с равенством сторон и углов.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фигур осей больше, а у неравных треугольников и четырёхугольников — меньше.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природе и повседневной жизни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бабочки левая и правая половины крыльев похожи друг на друга, поэтому она кажется особенно аккуратной. У некоторых листьев и цветков также заметно зеркальное расположение частей, если провести воображаемую линию по центру.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 листья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знаки легко узнаются именно благодаря симметрии. Она помогает быстро заметить форму даже издалека, а значит, делает изображение более ясным и заметным для человека.
</a:t>
            </a:r>
            <a:endParaRPr lang="en-US" sz="21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зданий, мебель, вазы и посуда часто проектируются так, чтобы их форма выглядела уравновешенной. Симметрия делает предметы понятными для взгляда и помогает сразу увидеть их основную линию.
</a:t>
            </a:r>
            <a:endParaRPr lang="en-US" sz="193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предметы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 орнаментах и узорах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симметричные элементы создают ощущение порядка. Благодаря этому орнамент выглядит спокойным, аккуратным и легко воспринимается глазом.
</a:t>
            </a:r>
            <a:endParaRPr lang="en-US" sz="2520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встречается в народных узорах, мозаике, витражах, керамике и декоративных панно. В этих случаях она подчёркивает красоту и делает композицию выразительной.
</a:t>
            </a:r>
            <a:endParaRPr lang="en-US" sz="2414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ось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может проходить через центр рисунка или между его повторяющимися частями. Так элементы располагаются равномерно и образуют цельный узор.
</a:t>
            </a:r>
            <a:endParaRPr lang="en-US" sz="2660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художнику и мастеру удерживать равновесие в композиции. Без неё узор часто кажется случайным, а с ней — законченным и гармоничным.
</a:t>
            </a:r>
            <a:endParaRPr lang="en-US" sz="26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примерам из курса геометрии; без статистических данных.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осевая симметрия встречается чаще всего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заметить симметрию там, где форма должна быть строгой и узнаваемой: в знаках и архитектурных деталях.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учебным примерам сильнее всего симметрия проявляется в искусственных объектах, а в природе — в живых формах с парным строением.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осевой симметрии фигуры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и проверки отражения относительно прямой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осевой симметрией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середина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должна проходить через середину отрезка между симметричными точками. Если середина найдена неточно, отражение получается смещённым, а построение теряет правильность.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вместо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фигуру считают симметричной только потому, что её половины похожи. На самом деле нужны зеркальное соответствие, равные расстояния до оси и совпадение точек при отражении.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Непроверенные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по разные стороны прямой находятся на разном удалении от неё, симметрии нет. Внешнее сходство в таком случае может обмануть, поэтому расстояния нужно измерять внимательно.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и несимметричные фигуры: сравнение признаков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 каким признакам можно уверенно отличить зеркально симметричную фигуру от обычной, лишь внешне похожей.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признак не выполняется, фигура не обладает осевой симметрией. Главный критерий — точное зеркальное соответствие.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определений и свойств осевой симметрии из школьного курса геометрии.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типовым фигурам из школьного курса; значения отражают относительную выраженность симметрии.
</a:t>
            </a:r>
            <a:endParaRPr lang="en-US" sz="1691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геометрические фигуры чаще всего имеют ось симметрии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фигура, тем легче в ней найти ось симметрии. Это особенно заметно у правильных многоугольников и круга.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сторон и углов повышает вероятность симметрии. У произвольных фигур ось либо отсутствует, либо определяется не сразу.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отражения на координатной плоскости
</a:t>
            </a:r>
            <a:endParaRPr lang="en-US" sz="4329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Ox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абсцисс точка сохраняет абсциссу, а ордината меняет знак. Поэтому точка A(3; 2) переходит в точку A′(3; −2).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Oy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ординат меняется знак абсциссы, а ордината остаётся той же. Это удобно проверять по парам точек, расположенных на одинаковом расстоянии от оси.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точек совпадает одна координата и противоположны вторые, то они симметричны относительно соответствующей оси. Такой способ позволяет быстро находить отражения без чертежа.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зеркального рисунка шаг за шагом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отражения элементов фигуры относительно заданной оси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в которых используется осевая симметрия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восстановить вторую половину по уже нарисованной части. Такая работа тренирует точность построения и умение видеть, какие точки должны лежать напротив оси.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Дорисовка фигуры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предлагают определить, где проходит ось симметрии у готового рисунка. Для этого сравнивают расстояния точек до предполагаемой прямой и проверяют зеркальное совпадение.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оси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отражения важно сохранить форму, порядок точек и расстояния. Это помогает понять, что симметрия — не копирование, а строгое отражение.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изображение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позволяет убедиться, что две части фигуры одинаковы по размеру и расположены правильно. Такие упражнения часто встречаются на клетчатой бумаге и в контрольных работах.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школьного курса геометрии по теме осевой симметрии.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описывать построения и объяснять, почему фигура является симметричной или несимметричной.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делает построения точными: сначала находят ось и перпендикуляр, затем проверяют равные расстояния и зеркальное совпадение точек.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помогает видеть точность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показывает, как из одной части можно получить другую зеркальным отражением. Она нужна для построений, проверки фигур и понимания красивых закономерностей вокруг нас.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2026-06-03T12:05:12Z</dcterms:created>
  <dcterms:modified xsi:type="dcterms:W3CDTF">2026-06-03T12:05:12Z</dcterms:modified>
</cp:coreProperties>
</file>