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Сотня тысяч, счёт сотнями тысяч, миллион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открывают удивительный мир!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большие числа везде: в новостях, на картах, в книгах, на складах и в подсчётах шагов. Сегодня узнаем, как устроены 100 000 и 1 000 000, как их читать и сравнивать без путаницы.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разряды чисел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строится по разрядам: единицы, десятки, сотни и тысячи. Каждый следующий разряд показывает значение в десять раз больше предыдущего, словно лестница из ступенек.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десять единиц, получится десяток; десять десятков дают сотню, а десять сотен — тысячу. Так правило продолжается дальше и помогает понимать большие числа.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тысяч идут десятки тысяч, сотни тысяч и миллион. Закон остаётся тем же: число растёт в десять раз на каждом новом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сто тысяч и пять нулей в записи.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очень большой счёт: оно в 10 раз больше 10 000 и в 100 раз больше 1 000.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сотнями тысяч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со ста тысяч. В записи одна единица и пять нулей — важно не потерять ни одного.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300 000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продолжается одинаковым шагом. Меняется только цифра в разряде сотен тысяч.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5308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900 000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последнее число перед миллионом. Дальше начинается новый, ещё более высокий уровень счёта.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200 000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одну сотню тысяч. Получается число вдвое больше предыдущего, а нули остаются на месте.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400 000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прибавляет 100 000. Числа становятся больше, а запись всё так же аккуратна.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100 000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точки вместо огромной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100 000 точек на листе или 100 000 крупинок в большой кучке. Считать по одной было бы очень долго, почти как искать одну бусинку в целой коробке. Поэтому большие количества удобно собирать в группы.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это в повседневной жизни?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легче понять, если сравнить его с мелкими предметами: бумажными квадратиками, конфетами или игрушками на складе. Когда они разложены по частям, становится видно, что большое число можно рассматривать по группам, а не поштучно.
</a:t>
            </a:r>
            <a:endParaRPr lang="en-US" sz="13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89" y="1090878"/>
            <a:ext cx="107174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3107" y="1090878"/>
            <a:ext cx="8573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больших числах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помогает увидеть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не просто стоят в записи, а показывают место цифры 1. Благодаря им мы понимаем, где число находится: в тысячах, десятках тысяч или сотнях тысяч.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нулей, тем больше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10 000 один ноль, в 100 000 пять нулей, а в 1 000 000 уже шесть. Нулей становится больше — число растёт, как снежный ком.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единица, 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в разных местах обозначает разные числа: 1 000, 10 000, 100 000 и 1 000 000. Всё решает её разряд, а не сама цифра.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нули, число станет другим. Поэтому всегда полезно медленно прочитать запись и проверить, где стоит единица и сколько за ней нулей.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числа до миллиона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удобно читать по группам справа налево: сначала тысячи, потом десятки тысяч и сотни тысяч. Так легче не сбиться и увидеть порядок разрядов.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читается как сто тысяч, 200 000 — двести тысяч, 500 000 — пятьсот тысяч. Каждое число звучит по своему названию и не теряет своих нулей.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900 000 идёт 1 000 000. При чтении важно не пропускать нули и не путать тысячи с сотнями тысяч, чтобы число звучало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большие числа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смотри, сколько в числе разрядов. Если один из чисел длиннее, оно обычно больше, потому что находится на более высокой ступеньке числовой лестницы.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разрядов одинаково, сравнивай цифры слева направо, начиная с самого старшего разряда. Первая разница сразу подскажет, какое число больше.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300 000 больше, чем 200 000, потому что три сотни тысяч больше двух. А 900 000 меньше, чем 1 000 000, потому что миллион стоит выше.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старшие разряды совпали, идём дальше по порядку. Такой способ помогает сравнивать большие числа спокойно и без спешки, как настоящие математики.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100 000 до 1 000 000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88302" y="13840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отправная точка нашего ряда. Здесь начинается счёт сотнями тысяч, и сразу видно, что число уже очень большое.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98002" y="20378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500 000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пути к миллиону. Половина числовой лестницы уже пройдена, и движение идёт ровно, без скачков.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98002" y="39373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ряда — миллион. Он идёт сразу после 900 000 и завершает длинный шаг от ста тысяч до очень большого числа.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617952" y="1128450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300 000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шагов счёта число заметно выросло. Каждый следующий пункт в ряду прибавляет ещё одну сотню тысяч.
</a:t>
            </a:r>
            <a:endParaRPr lang="en-US" sz="1396" dirty="0"/>
          </a:p>
        </p:txBody>
      </p:sp>
      <p:sp>
        <p:nvSpPr>
          <p:cNvPr id="14" name="Text 6"/>
          <p:cNvSpPr txBox="1"/>
          <p:nvPr/>
        </p:nvSpPr>
        <p:spPr>
          <a:xfrm>
            <a:off x="6617952" y="3014138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700 000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всё ближе к миллиону. Числа продолжают расти на одинаковую величину, поэтому порядок легко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миллион с шестью нулями.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используют, когда считают огромные количества людей, предметов или событий: по одному уже не управиться.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 вокруг нас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счётчик показывает очень много
</a:t>
            </a:r>
            <a:pPr algn="ctr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электронном табло миллион выглядит особенно внушительно: цифр много, а взгляд сразу понимает масштаб. Так считают просмотры, шаги или посещения, когда обычных чисел уже не хватает. Миллион — это не «много», а «очень-очень много».
</a:t>
            </a:r>
            <a:endParaRPr lang="en-US" sz="137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гора маленьких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в одну кучу тысячу, а потом повторить это сто раз, получится миллион. Представить такую гору удобно на картинке с конфетами, фишками или бумажными квадратиками. Маленькие предметы помогают увидеть большое число не только в записи, но и глазами.
</a:t>
            </a:r>
            <a:endParaRPr lang="en-US" sz="1354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суммы и большие расстояния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 встречается в новостях, на картах и в разговорах о деньгах. Его используют, когда речь идёт о крупных количествах, которые трудно пересчитать по одному. Тогда число помогает быстро понять: масштаб уже совсем серьёзный, почти «чемоданный».
</a:t>
            </a:r>
            <a:endParaRPr lang="en-US" sz="1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тысячей, сотней тысяч и миллионом
</a:t>
            </a:r>
            <a:endParaRPr lang="en-US" sz="2639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— это первый большой шаг после сотни. Потом число растёт в десять раз: 10 000, 100 000, и каждый уровень становится заметно длиннее в записи.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дальше по той же лестнице, то 1 000 000 получается после ещё одного увеличения в 10 раз. Правило не меняется, только число нулей растёт.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запомнить порядок чисел: сначала тысячи, потом десятки тысяч, затем сотни тысяч и, наконец, миллион. Лестница получается длинной, но очень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25934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38" y="1925934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2863" y="1925934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разложить большие числа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из десятков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100 000 можно представить как 10 × 10 000. Это показывает, что в нём десять одинаковых больших частей, и каждая часть хорошо знакома.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из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100 000 можно разложить и как 100 × 1000. Так легче увидеть, что большое число состоит из множества тысяч, собранных вместе, как аккуратная стопка.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 миллиону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 удобно представить как 10 × 100 000. Значит, миллион — это десять сотен тысяч, и он вырастает из уже знакомого числа по тому же правилу.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единиц к миллиону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лестница показывает, как каждое следующее разрядное имя становится в 10 раз больше предыдущего.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большими числами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один ноль или случайно дописывают лишний. Из-за этого число становится совсем другим, хотя на вид оно изменилось всего на «хвостик».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прочитать 100 000 как 10 000. Чтобы не перепутать, нужно смотреть не только на цифры, но и на их место в записи.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тысячи и сотни тысяч, потому что оба разряда кажутся «очень большими». Проверка слева направо помогает сразу заметить, где стоит нужная единица.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100 000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100 000 и продолжай шагами по 100 000 до миллиона. Такой счёт помогает запомнить порядок чисел и не сбиваться на середине.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числа вслух: шестьсот тысяч, девятьсот тысяч, один миллион. Когда число слышно, его легче запомнить и труднее перепутать с другим.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пары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200 000 и 300 000, 900 000 и 1 000 000. Так тренируется взгляд на старший разряд: он сразу подсказывает, какое число больше.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названию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числа по словесной записи: шестьсот тысяч, девятьсот тысяч, один миллион. Это отличная проверка: слова превращаются в цифры без лишних нулей и путаницы.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большие числа стоят слева направо в правильном порядке: 100 000, 500 000, 900 000, 1 000 000. Между ними видны равные промежутки, как у аккуратных ступенек.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девятисот тысяч сразу идёт миллион. Такая прямая помогает увидеть, что число не «прыгает» случайно, а движется ровно и последовательно, шаг за шагом.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миллиона на числовой прямой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читается как сто тысяч. В записи важно увидеть пять нулей и понять, что единица стоит в разряде сотен тысяч.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сотнями тысяч идёт последовательно: 100 000, 200 000, 300 000 и дальше до 900 000. Каждый шаг увеличивает число на такую же большую порцию.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читают по разрядам слева направо и обязательно проверяют нули. Тогда числа не путаются, а математика остаётся дружелюбной.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 — это миллион. Он больше 900 000, а в записи у него уже шесть нулей, поэтому число выглядит особенно длинным.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Финиш: числа выросли до миллиона!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прошли путь от сотни тысяч к миллиону, научились читать и сравнивать большие числа и заметили, как важен каждый ноль. Теперь цифры не пугают, а помогают считать точно.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2026-05-24T11:00:29Z</dcterms:created>
  <dcterms:modified xsi:type="dcterms:W3CDTF">2026-05-24T11:00:29Z</dcterms:modified>
</cp:coreProperties>
</file>