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он строится, где искать и когда ставить запятые.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действии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 предмета и действие, а причастный оборот помогает точнее описывать предмет и правильно расставлять знаки препинания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причастный оборот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поиска причастного оборота в предложении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причастный оборот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образуется, когда причастие соединяется с зависимыми словами. Вместе они работают как одно распространённое определение и уточняют признак предмета по действию.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«ученик, читающий книгу» и «дом, построенный в прошлом году» причастие связано с зависимыми словами и образует цельный смысловой блок.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объясняет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оборот отвечает на вопросы какой? какая? какое? какие? и помогает понять, о каком именно предмете идёт речь, не перегружая предложение лишними повторениями.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261" y="1145300"/>
            <a:ext cx="5027570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причастный оборот отличается от причастия и прилагательного.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Причастие, причастный оборот и прилагательное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связан с действием и зависимыми словами, а прилагательное называет обычный признак предмета без 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 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Причастные обороты в тексте и речи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позволяет назвать признак предмета точнее, чем простое прилагательное. Благодаря этому предложение становится выразительнее и короче, без лишних повторов.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слайде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«мост, построенный в 1960 году» показывает, как оборот выделяет важную деталь и помогает представить предмет более точно.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читателя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понимает, что именно дополнительно сообщает автор о предмете, поэтому текст воспринимается легче и выглядит более связным.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часто используются в учебниках, новостях, научно-популярных текстах и художественных описаниях, где важно быстро и ясно уточнить информацию.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нужно быстро определить границы оборота и его связь с главным словом.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связано с пунктуацией и поиском главного слова, поэтому эти шаги стоит проверять особенно внимательно.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наблюдения по школьным заданиям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называет предмет, о котором идёт речь: книга, дом, ученик, дорога. Именно к нему относится причастный оборот и его смысловое уточнение.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зависимым словам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отвечают на вопросы кому? чему? где? когда? как? Они помогают раскрыть действие: написанная учителем, лежащая на столе, прочитанная вечером.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внутри оборота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поясняет главное слово как единое целое. Если связь нарушена, предложение становится неясным, а границы оборота — трудными для определения.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зависимых слов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причастия нет зависимых слов, оборот не образуется. Тогда слово остаётся одиночным причастием и не требует поиска дополнительных границ.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и зависимые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предложении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главным словом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перед определяемым словом, запятая обычно не нужна. В таком положении оборот тесно связан с существительным и читается как единое определение.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главного слова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следует после главного слова, он чаще всего выделяется запятыми. Так читателю легче увидеть, где заканчивается основное сообщение и начинается уточнение.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 пунктуация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влияет не только на запятые, но и на смысловое выделение признака. Поэтому перед записью предложения важно определить место оборота.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ставятся запятые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после слова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определяемого слова, его обычно выделяют запятыми с двух сторон. Это самое частое правило, которое нужно запомнить в первую очередь.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личных местоимениях причастный оборот обычно обособляется: «Он, увлечённый чтением, не заметил время». Здесь запятые помогают чётко отделить уточнение от местоимения.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перед словом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находится перед главным словом, запятая обычно не ставится. Такой оборот тесно связан с определяемым словом и образует с ним единое сочетание.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употребления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не только называет признак, но и добавляет причину, время или условие, он обычно обособляется. Важно замечать такие оттенки смысла в предложении.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оборотах и при однородных определениях легко ошибиться в границах. Поэтому в школьных заданиях особенно важно внимательно читать предложение и проверять каждую зависимость.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местоимениях причастный оборот чаще всего выделяется запятыми: они, увлечённые чтением, не заметили время. Здесь обособление помогает сразу увидеть, к кому относится признак.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30240"/>
            <a:ext cx="3975900" cy="1385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два вида причастий, их значение и примеры. Она помогает увидеть, что оба вида могут входить в причастный оборот при наличии зависимых слов.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 различаются по смыслу действия, но оба могут быть частью оборота. Прилагательное не связано с действием и не образует причастный оборот.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«Причастный оборот» для 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с причастными оборотами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Задача, решённая на уроке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математике ученик быстро объяснил ход решения, а рядом в тетради осталась задача, решённая без ошибок. Такой оборот делает описание точным и помогает не повторять одно и то же слово несколько раз.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перед праздником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ребята вошли в класс, украшенный к празднику: на стенах появились гирлянды, а на доске — яркая надпись. В таком описании причастный оборот передаёт состояние предмета и создаёт живую картину.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после проверки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вернул тетрадь, проверенную аккуратной красной ручкой. По этому примеру легко представить школьную работу, где причастный оборот уточняет, каким именно способом была отмечена тетрадь и почему она выглядит особенно заметной.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оборот держится на причастии, а зависимые слова уточняют его смысл и границы.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причастного оборота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определены зависимые слова, тем легче выделить весь оборот и правильно поставить знаки препинания.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правил по теме «Причастный оборот»
</a:t>
            </a:r>
            <a:endParaRPr lang="en-US" sz="9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причастного оборота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причастие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отыскать слово, которое обозначает признак по действию: читающий, построенный, написанный. Без этого шага невозможно правильно определить дальнейшие связи в предложении.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главное слово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находят слово, которое оборот поясняет: книга, дом, ученик, дорога. Это главное слово помогает понять, где заканчивается оборот и к чему он относится.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зависимые слова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надо посмотреть, есть ли при причастии слова, которые отвечают на вопросы кого? чего? где? когда? как? Именно они образуют причастный оборот.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пунктуацию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важно посмотреть на место оборота в предложении. Если он стоит после главного слова, обычно нужны запятые; если перед ним — чаще нет.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форму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определяют вид причастия и его грамматическую форму: род, число и падеж. Это помогает избежать ошибок в согласовании и лучше понять структуру предложения.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о самых частых ошибках при разборе причастного оборота и показывает, на что нужно обратить внимание.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либо с пунктуацией, либо с неверным определением границ оборота. Проверка связи слов помогает избежать неточностей.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«Причастный оборот»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8671" y="3144761"/>
            <a:ext cx="33075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 письменной работе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выражения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помогает выразить мысль короче и точнее, чем длинное придаточное предложение. Это особенно полезно, когда нужно быстро и ясно описать предмет или действие.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и изложения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такие обороты делают текст разнообразнее и помогают избежать повторов. Они хорошо подходят для описания природы, людей, вещей и событий из прошлого.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согласование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использовании оборота важно согласовать причастие с главным словом по роду, числу и падежу. Тогда предложение звучит естественно и не вызывает сомнений у читателя.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выделение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важно правильно выделять границы оборота. Если ученик видит, где он начинается и заканчивается, ему легче поставить запятые и не допустить ошибки в 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себя после записи предложения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 пропустить зависимые слова, границы оборота и пунктуацию.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примеры легко запомнить и потом использовать в упражнениях. Они помогают быстро увидеть вид причастия, место оборота и правило обособления без лишних сложностей.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школе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ведущая к школе, помогает запомнить оборот перед главным словом. Здесь причастие связано с зависимым словом и описывает направление, по которому движутся люди каждое утро.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вечером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прочитанная вечером, показывает причастный оборот после главного слова. Такой пример удобно использовать, когда нужно проверить постановку запятых и выделить границы определения.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настежь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открытое настежь, напоминает о страдательном причастии. Оборот делает описание ярче и точнее, потому что уточняет состояние предмета в конкретный момент.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 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оборот: главное без ошибок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помогает точнее описывать предметы и события, если видеть причастие, зависимые слова и главное слово. Когда понятны границы оборота, запятые ставить намного легче.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2026-05-28T09:51:27Z</dcterms:created>
  <dcterms:modified xsi:type="dcterms:W3CDTF">2026-05-28T09:51:27Z</dcterms:modified>
</cp:coreProperties>
</file>