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объемная модель Земли: главные темы
</a:t>
            </a:r>
            <a:endParaRPr lang="en-US" sz="2353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Объемная модель Земли, отражающая форму и главные географические особенности.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её модель: истоки глобуса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 с диаметром около 12 742 км и формой геоида. Уже в древности люди стремились создать её шарообразную модель. Современный глобус появился в Европе XV века, после важных географических открытий.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отображение пропорций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сохраняет реальные размеры и форму материков и океанов, без искажений, свойственных плоским картам. Это позволяет увидеть Землю именно такой, какой она есть.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Объемное восприятие планеты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 форме шара помогает лучше представить глобальные связи и направление некоторых процессов, развивать пространственное мышление у учеников.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типичных искажений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отсутствуют искажения формы и расстояний, которые всегда возникают при переносе поверхности Земли на плоские карты.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глобуса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воображаемая линия, делящая Землю на Северное и Южное полушария, важный ориентир для определения расположения объектов.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полюса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и Южный полюса — точки пересечения оси вращения планеты с поверхностью, служат главными ориентирами на глобусе.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и параллели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меридианов идут от полюса к полюсу и показывают долготу, а параллели располагаются параллельно экватору и обозначают широту.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глобуса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крупнейший материк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 Азию, занимает большую часть суши и выделена особым цветом на глобусе для наглядности.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Африки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Африка — родина человечества, отличается разнообразием климатических зон и крупными реками, виден на глобусе с характерной формой.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Америк и Антарктиды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 Южная Америка расположены в западном полушарии, а Антарктида покрыта ледяным щитом, ясно обозначена на глобусе.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материков на глобусе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крупнейшее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около 17 млн км², протянувшись через две части света, что отражено на политическом глобусе цветом и подписями.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размеров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крупных стран, как Канада и Китай, до маленьких, таких как Ватикан и Монако, которые отмечены точками или линиями.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четко видны контуры государств, что позволяет сравнивать их площадь и географическое положение относительно соседей.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их размеры на глобусе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столицы на глобусе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представлены своими столицами: Москва, Париж, Пекин, Оттава, Вашингтон. Их расположение подчеркивает геополитические связи.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столицами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на глобусе показывают реальные расстояния между городами, что помогает оценить масштабы земного шара.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видны относительно материков и океанов, что позволяет лучше понимать расположение политических центров планеты.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на глобусе: ориентация и отношения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Эверест — высшая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Эверест с высотой 8848 м обозначен на глобусе, символизируя максимальную высоту земной поверхности.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протяжённость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— крупнейшая горная цепь протяжённостью около 9000 км, четко изображена на физическом глобусе.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— природная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горы, отделяющие Европу от Азии, обозначены рельефом, что помогает изучать континентальные различия.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на глобусе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— жёлтые пятна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такие как Сахара и Гоби, выделены на глобусе ярким жёлтым цветом, отображая сухие и засушливые регионы.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леса и тайга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 и обширная тайга представлены зелёным цветом, указывая на зоны с богатой растительностью.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их роль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Оранжевые пятна на глобусе показывают саванны — переходные природные зоны с растительностью между лесами и пустынями.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 на глобусе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огромная водная масса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и глубокий из мировых океанов, занимает значительную часть поверхности глобуса.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и Индийский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соединяет три континента, Индийский — самый тёплый, омывая берега Африки, Азии и Австралии.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и Южный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— самый холодный и малый, Южный окружает Антарктиду, их особенности выделены цветом и рельефом на глобусе.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 глобусе и их характеристики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могучая река-гигант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самая длинная река мира, протяжённостью около 7000 км. На глобусе она выделена широкой синей линией, течёт через густые джунгли Амазонии, символизируя важнейший источник пресной воды и биоразнообразия.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жемчужина Сибири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 глобусе отмечен глубоким синим пятном, обозначающим самое глубокое пресноводное озеро планеты. Его огромная глубина и прозрачные воды выделяют Байкал как уникальный природный объект.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крупнейших континентов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видны также Нил — самая длинная река Африки, а Янцзы — крупнейшая в Азии. Крупные озёра Виктория и Верхнее отображены ярко-синими пятнами, помогая понять географическую важность водных объектов.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реки и озёра на глобусе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оси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демонстрирует, как Земля вращается вокруг своей оси, вызывая смену дня и ночи. Эта модель помогает увидеть, почему в разных частях планеты время суток отличается.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 дня на разных широтах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глобуса легко показать, как продолжительность дня меняется в зависимости от широты. Ближе к полюсам световой день может длиться очень долго или почти отсутствовать зимой.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Круговое движение Земли вокруг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также иллюстрирует орбитальное движение Земли, объясняя смену времён года. Это помогает понять, почему в разных полушариях сезоны наступают в разное 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Земли и её движение на глобусе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глобусы — природа и рельеф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глобусы показывают горы, равнины и океаны с использованием цветовой гаммы и рельефа. Они помогают ученикам лучше понять природные особенности планеты.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глобусы — границы и столицы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модели выделяют страны разными цветами и отображают столицы. Это удобно для изучения государств и их географического положения.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декоративные глобусы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глобусы снабжены дополнительной информацией для школьников, в то время как декоративные выполняют эстетическую функцию, украшая интерьер, но тоже могут служить образовательной цели.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глобусов: разнообразие и функции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глобус Мартин Бехайм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немецкий картограф Мартин Бехайм создал первый известный глобус «Эрт-апфель». На нём отсутствовала Америка, так как её открытие произошло чуть позже.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глобусов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империи глобусы стали популярны с XVIII века. В XIX веке началось массовое производство, что позволило использовать их в школах и научных учреждениях.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глобусы — наследие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Сегодняшние глобусы развились из исторических моделей, сохраняя традиционное назначение и дополняясь новыми технологиями для более точного и наглядного изучения Земли.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глобуса: от Бехайма до современности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глобуса в отображении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сохраняет правильные пропорции и формы материков, благодаря чему искажения минимальны. Это делает его незаменимым для общего представления о планете.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карт в детализации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удобны для изучения отдельных территорий, поскольку позволяют увеличить нужный участок и показать подробности, недоступные на глобусе.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Взаимодополнение глобуса и карты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глобуса вместе с картами помогает получить полное представление о мире: глобус демонстрирует масштаб и взаимосвязи, карты — локальную детализацию.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карта: преимущества и ограничения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глобуса: как рассчитывается и зачем нужен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глобуса выражает отношение размеров модели к реальной Земле, показывая, во сколько раз уменьшена поверхность нашей планеты в модели.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диаметре глобуса в 32 см масштаб около 1:40 000 000 позволяет соизмерять расстояния между городами и континентами с реальными данными.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1 см на поверхности глобуса соответствует примерно 400 км на Земле, что облегчает понимание географических расстояний и пропорций.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пространственного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учащимся формировать навык ориентирования в пространстве, усвоить расположение материков, океанов и стран, что значительно облегчает изучение географии.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работе с координатами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глобус используют для закрепления умений определять широту и долготу, что формирует базовые географические навыки и обеспечивает уверенность в работе с координатами.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природных и политических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облегчает понимание взаимосвязи природных зон и политического деления мира, делая учебный материал наглядным и понятным даже для младших школьников.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на уроках: образовательное значение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в научных исследованиях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используется для моделирования потоков воздуха и океанических течений, что важно для прогнозирования погоды и изучения климатических процессов.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рассчитывать оптимальные маршруты для морских и воздушных путешествий, учитывая кривизну и особенности поверхности Земли.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визуализируют на глобусе расположение тектонических плит и природные явления, что способствует лучшему пониманию геологических процессов и их закономерностей.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и светящиеся глобусы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оснащены подсветкой и отображают климатические зоны, позволяя изучать географию в интерактивном формате с дополнительными визуальными эффектами.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глобусы с аудио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специальных ручек или сенсоров глобус озвучивает информацию о странах, столицах и природных объектах, что значительно улучшает освоение материала.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глобусы и приложения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модели, такие как Google Earth, расширяют возможности изучения Земли, предоставляя детализированные карты и возможность исследовать планету с компьютера или смартфона.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глобусы: новые технологии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ключ к пониманию мира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остаётся важным инструментом образования, объединяя традиционные методы с цифровыми технологиями. Он помогает школьникам расширять знания и видеть планету в единстве природных и социальных процессов.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2026-05-10T23:06:32Z</dcterms:created>
  <dcterms:modified xsi:type="dcterms:W3CDTF">2026-05-10T23:06:32Z</dcterms:modified>
</cp:coreProperties>
</file>