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работы сердца и ключевые темы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центральный орган кровеносной системы, обеспечивающий жизнь организма.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выполняет роль насоса, обеспечивая клетки кислородом и питательными веществами, а также удаляя отходы обмена. Без его работы функционирование организма невозможно.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сердце так важно для нас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четырёх камер: два предсердия принимают кровь, а два желудочка выталкивают её в сосуды. Межжелудочковая перегородка разделяет сердце на правую и левую части.
</a:t>
            </a:r>
            <a:endParaRPr lang="en-US" sz="1144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 сердца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клапана препятствуют обратному току крови: митральный и трёхстворчатый регулируют движение между предсердиями и желудочками, аортальный и лёгочный — между желудочками и артериями.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сердца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сердца: основные части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расположено в центре грудной клетки, чуть смещено влево, за грудиной и между лёгкими. Такое положение защищает его и обеспечивает оптимальные условия работы.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сердце?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размер сердца у подростков сопоставим с размером кулака, а масса варьируется от 200 до 250 граммов. Эти показатели увеличиваются в процессе роста и развития организма.
</a:t>
            </a:r>
            <a:endParaRPr lang="en-US" sz="1039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масса сердца у подростков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размер сердца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систолы сердце сокращается, выталкивая кровь из желудочков в артерии, что обеспечивает кровоснабжение организма.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обеспечивает последовательное движение крови по малому и большому кругам кровообращения, что поддерживает обмен веществ в тканях.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фазе диастолы камеры сердца расслабляются и наполняются кровью, готовясь к следующему циклу работы.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сердце: основные процессы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крови по камерам и сосудам сердца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крови через сердце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Трёхстворчатый клапан препятствует обратному току крови между правым предсердием и желудочком, а митральный — между левым предсердием и желудочком, обеспечивая правильное направление движения.
</a:t>
            </a:r>
            <a:endParaRPr lang="en-US" sz="1334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Аортальный и лёгочный клапаны контролируют выход крови из желудочков в основные артерии, предотвращая её возврат в сердце, тем самым способствуя эффективной работе сердца.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Сердечные клапаны и их функции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— уникальная мышечная ткань с большой плотностью капилляров, поддерживающих высокую активность и автоматическую работу сердца.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&gt;3 млрд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сокращений совершает миокард за всю жизнь, обеспечивая непрерывную работу сердца без усталости.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пульса изменяется в зависимости от деятельности и эмоционального состояния подростков, адаптируясь к потребностям организма.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сердце подростков быстро реагирует на физические и эмоциональные нагрузки, снижая активность в состоянии покоя.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Института кардиологии,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частота сокращений сердца у подростков
</a:t>
            </a:r>
            <a:endParaRPr lang="en-US" sz="26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Сердечный цикл: последовательность событий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Систола предсердий длится примерно 0,1 секунды и обеспечивает продвижение крови в желудочки.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Систола желудочков занимает около 0,3 секунды, в это время кровь выбрасывается в лёгочные и системные артерии.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Диастола — расслабление сердца — длится около 0,4 секунды, позволяя камерам наполняться кровью для следующего цикла.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цикл занимает около 0,8 секунды, обеспечивая непрерывный и слаженный кровоток во всём организме.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143849"/>
            <a:ext cx="4356600" cy="109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направление движения крови через основные камеры сердца. Левая и правая половины обеспечивают полный цикл кровообращения в организме без смешивания крови. Это обеспечивает эффективное снабжение кислородом всех органов.
</a:t>
            </a:r>
            <a:endParaRPr lang="en-US" sz="1154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 замкнутое, кровь проходит полный круг, что обеспечивает постоянное снабжение организма кислородом и питательными веществами.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РФ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крови через камеры сердца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генерирует импульсы, которые задают частоту сердечных сокращений. Благодаря этому синхронно работают все камеры сердца, обеспечивая эффективное перекачивание крови по телу.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Синусовый узел — природный «водитель ритма»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сигналы проходят через атриовентрикулярный узел, пучок Гиса и волокна Пуркинье. Эта система координирует сокращения желудочков и предсердий, поддерживая равномерный и стабильный ритм сердца.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система сердца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электрические импульсы регулируют работу сердца
</a:t>
            </a:r>
            <a:endParaRPr lang="en-US" sz="24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993" y="1710453"/>
            <a:ext cx="297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крови в питании сердца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подачу кислородной крови непосредственно к сердечной мышце для ее нормального функционирования.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Коронарные артерии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5% общего кровотока поддерживают непрерывную работу сердца, обеспечивая его высокую выносливость.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крови для питания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кровоток предотвращает гипоксию миокарда, снижая риск сердечных заболеваний.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ишемии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92517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Правый желудочек перекачивает венозную кровь через лёгкие, где кровь насыщается кислородом. Это ключевой этап газообмена, определяющий качество насыщения крови.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892517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Правый желудочек и кислородное насыщение
</a:t>
            </a:r>
            <a:endParaRPr lang="en-US" sz="1267" dirty="0"/>
          </a:p>
        </p:txBody>
      </p:sp>
      <p:sp>
        <p:nvSpPr>
          <p:cNvPr id="10" name="Text 2"/>
          <p:cNvSpPr txBox="1"/>
          <p:nvPr/>
        </p:nvSpPr>
        <p:spPr>
          <a:xfrm>
            <a:off x="4892517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часть сердца распределяет оксигенированную кровь по всему организму. Любые нарушения в этой системе влияют на общее состояние здоровья и уровень кислорода в тканях.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892517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половина и доставка кислорода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сердца и лёгких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668019"/>
            <a:ext cx="4356600" cy="22872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Минздрава РФ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список распространённых заболеваний, их симптомы и частоту встречаемости среди подростков. Эти данные помогают обратить внимание на важность своевременной диагностики и лечения.
</a:t>
            </a:r>
            <a:endParaRPr lang="en-US" sz="1267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подвержены различным сердечным патологиям, требующим внимания и профилактики для здоровья сердца.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сердца у подростков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укрепляют сердечную мышцу и улучшают кровообращение, снижая риск сердечных заболеваний.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 способствует поддержанию нормального веса и уменьшает вероятность развития атеросклероза и других патологий.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алкоголь ускоряют повреждение сердечной ткани и повышают нагрузку на сердце, увеличивая риск заболеваний.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влияет на сердечный ритм и может провоцировать развитие аритмий и других проблем с сердцем.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здоровье сердца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контроль пульса и давления, сбалансированное питание и достаточный отдых способствуют укреплению сердечно-сосудистой системы.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привычек, занятия спортом и профилактические медицинские осмотры позволяют выявить и предотвратить развитие патологий.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сердечных заболеваний у подростков
</a:t>
            </a:r>
            <a:endParaRPr lang="en-US" sz="25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сердце совершает примерно 100 000 сокращений в сутки, перекачивая более 2 миллионов литров крови в год для поддержания жизнедеятельности организма.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колибри сердце бьётся с частотой до 1200 ударов в минуту — самый высокий показатель среди птиц и млекопитающих.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кита весит более 500 килограммов, что делает его самым большим среди млекопитающих.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сердце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Кратковременный эмоциональный стресс вызывает учащение пульса и повышение артериального давления, что нормализуется после релаксации.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повышает риск развития гипертонии, нарушений ритма и снижает способность сердца сопротивляться нагрузкам.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стрессы и сердце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сердце — залог здоровья на всю жизнь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правильного образа жизни и своевременная профилактика позволяют сохранить сердце сильным и выносливым. Внимательное отношение к здоровью зрелого органа начинается с осознанности уже в подростковом возрасте.
</a:t>
            </a:r>
            <a:endParaRPr lang="en-US" sz="104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2026-05-09T03:19:35Z</dcterms:created>
  <dcterms:modified xsi:type="dcterms:W3CDTF">2026-05-09T03:19:35Z</dcterms:modified>
</cp:coreProperties>
</file>