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звук [г], читаем слоги и пишем букву Г.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80–81. Знакомство с буквой «Г, г»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умеют первоклассники к этому уроку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уроку дети уже умеют слышать гласные и согласные звуки, выделять первый звук в слове и делить короткие слова на слоги. Новую букву удобно узнавать в знакомых словах, где звук [г] слышится отчётливо: гриб, гора, гром, гусь.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Звонкий согласный звук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[г] — согласный и звонкий. В учебных словах он чаще звучит твёрдо, поэтому его легко услышать и сравнить с другими согласными. Слова произносятся чётко и коротко.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звук [г]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 слышится в словах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звук можно найти в начале и в середине слова. Особенно удобно слушать его в словах гриб, гора, гром и гусь. Картинки помогают быстрее связать звук с предметом и запомнить его без путаницы.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буква Г нужна в начале предложения и в именах. Она заметна в тексте сразу, как маленький флажок для внимательного читателя.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буква Г, г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Строчная буква г используется в обычных словах. Она помогает читать и писать без ошибок, если ребёнок помнит, какая буква большая, а какая маленькая.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буквы состоят из простых прямых линий. Их легко найти в книге, на карточке и в тетради, если внимательно смотреть на форму.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буква отличается от звука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[г] мы слышим ушами, когда говорим слово вслух. Он живёт в речи и помогает различать слова на слух.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Г, г нужна для записи этого звука на письме. Она показывает, как слово выглядит в книге, тетради и на карточке.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звук может встречаться в разных словах, но буква остаётся той же. Это делает чтение и письмо понятнее.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слышит звук и видит букву, ему легче соединять устную и письменную речь. Так начинается уверенное обучение грамоте.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052" y="2630951"/>
            <a:ext cx="1935136" cy="192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6827" y="2630951"/>
            <a:ext cx="1935136" cy="19237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0387" y="2630951"/>
            <a:ext cx="1935136" cy="19237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7693" y="2630951"/>
            <a:ext cx="1935136" cy="19237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буквой Г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2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на лесной полянке
</a:t>
            </a:r>
            <a:pPr algn="ctr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может быть гриб с аккуратной шляпкой, который спрятался у травы. В слове гриб звук [г] слышится в начале, поэтому букву Г легко заметить и произнести вместе с изображением. Такой предмет детям запоминается быстро.
</a:t>
            </a:r>
            <a:endParaRPr lang="en-US" sz="971" dirty="0"/>
          </a:p>
        </p:txBody>
      </p:sp>
      <p:sp>
        <p:nvSpPr>
          <p:cNvPr id="10" name="Text 3"/>
          <p:cNvSpPr txBox="1"/>
          <p:nvPr/>
        </p:nvSpPr>
        <p:spPr>
          <a:xfrm>
            <a:off x="6684777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много домов
</a:t>
            </a:r>
            <a:pPr algn="ctr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можно показать как место, где стоят дома, дороги и огни. В этом слове буква Г находится в начале, а сама картинка помогает увидеть, что буква встречается не только в названиях животных и растений.
</a:t>
            </a:r>
            <a:endParaRPr lang="en-US" sz="1068" dirty="0"/>
          </a:p>
        </p:txBody>
      </p:sp>
      <p:sp>
        <p:nvSpPr>
          <p:cNvPr id="11" name="Text 4"/>
          <p:cNvSpPr txBox="1"/>
          <p:nvPr/>
        </p:nvSpPr>
        <p:spPr>
          <a:xfrm>
            <a:off x="4638337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Гусь у воды
</a:t>
            </a:r>
            <a:pPr algn="ctr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Гусь выглядит важно и немного смешно, будто знает что-то секретное. В слове гусь буква Г тоже стоит в начале, и по яркой картинке легко связать звук, букву и само слово.
</a:t>
            </a:r>
            <a:endParaRPr lang="en-US" sz="1113" dirty="0"/>
          </a:p>
        </p:txBody>
      </p:sp>
      <p:sp>
        <p:nvSpPr>
          <p:cNvPr id="12" name="Text 5"/>
          <p:cNvSpPr txBox="1"/>
          <p:nvPr/>
        </p:nvSpPr>
        <p:spPr>
          <a:xfrm>
            <a:off x="2595643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и высокий подъём
</a:t>
            </a:r>
            <a:pPr algn="ctr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сразу привлекает внимание своей формой: она высокая, заметная и как будто зовёт подняться выше. В слове гора буква Г стоит в начале, а картинка помогает ребёнку уверенно услышать нужный звук и назвать слово без спешки.
</a:t>
            </a:r>
            <a:endParaRPr lang="en-US" sz="97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слогов с буквой Г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открытые слоги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читают слоги га, го, гу, ги, гы. Так буква Г сразу соединяется с гласными и начинает звучать в простых сочетаниях.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377775" y="2269200"/>
            <a:ext cx="2874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обратные слоги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добавляются аг, ог, уг. Такие пары тренируют внимание и помогают читать быстрее, не теряя букву из виду.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гора — кора одна буква меняет начало слова. Ребёнок слышит, что звучание стало другим, а картинка уже показывает другой предмет.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по одной букве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гол — кол различие тоже очень заметно. Достаточно заменить одну букву, и слово получает новое звучание и новое значение.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сравнения учат читать внимательно и слушать точно. Первоклассник начинает замечать, что в слове важна каждая буква, даже самая маленькая.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для запоминания буквы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Гриб, похожий на букву
</a:t>
            </a:r>
            <a:pPr algn="ctr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Букву Г легко сравнить с грибом: у него есть шляпка и ножка, и в этом есть что-то похожее на угол. Такой образ получается добрым и понятным. Он помогает ребёнку быстро вспомнить форму буквы в тетради или книге.
</a:t>
            </a:r>
            <a:endParaRPr lang="en-US" sz="1156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Гусеница на дорожке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Гусеница может быть забавной подсказкой: она длинная, а потом как будто поворачивает в сторону. Такой весёлый образ нравится детям и хорошо держится в памяти. Он делает знакомство с буквой Г чуть играющим, но очень полезным.
</a:t>
            </a:r>
            <a:endParaRPr lang="en-US" sz="1078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Уголок, который всё помнит
</a:t>
            </a:r>
            <a:pPr algn="ctr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уголок стола или рамки, буква Г сразу становится узнаваемой. У неё тоже есть чёткий поворот, как у аккуратного угла. Простая ассоциация помогает не искать букву долго и не путать её с другими знаками.
</a:t>
            </a:r>
            <a:endParaRPr lang="en-US" sz="112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заглавной и строчной буквы Г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Заглавную Г начинают сверху и ведут вниз, а затем добавляют верхнюю горизонтальную линию. Движение получается коротким и чётким, как у аккуратной лесенки.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Строчная г тоже пишется из простых элементов. Важно не спешить, чтобы линии соединялись ровно и буква не «заваливалась» в сторону.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письме нужно следить за строкой, высотой элементов и наклоном. Тогда буква выглядит чисто, а текст читать намного легче.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писать по образцу несколько раз подряд. Так рука запоминает движение, и буква Г начинает получаться уверенно и красиво.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читают простые слоги с гласными: га, го, гу, ги. Так буква Г звучит в привычном ритме и легче запоминается в начале чтения.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Соединения буквы Г с другими буквами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обратные сочетания и короткие цепочки, где нужно следить за порядком букв. Это учит не торопиться и точно соединять звуки в слог.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письме важно делать движение руки плавным, а буквы располагать близко друг к другу. Тогда слоги и слова выглядят аккуратно и читаются без лишних остановок.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буква Г встречается в словах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на картинке и в слове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«гора» удобно для первого знакомства: оно короткое, понятное и легко связывается с изображением. Рядом можно показать высокую гору, чтобы дети сразу услышали и увидели букву Г в начале слова.
</a:t>
            </a:r>
            <a:endParaRPr lang="en-US" sz="1207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встречается каждый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Г может жить не только в учебнике, но и на улице. Её можно заметить в словах «город», в названиях, на табличках и вывесках, а значит, находить её можно буквально вокруг себя.
</a:t>
            </a:r>
            <a:endParaRPr lang="en-US" sz="109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Гусь идёт по двору
</a:t>
            </a:r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«гусь» нравится детям, потому что образ яркий и немного смешной. На картинке гусь шагает важно и неторопливо, а буква Г сразу слышится в начале слова. Такое сочетание помогает запомнить чтение без скуки.
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коротких предложений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собирать короткое предложение из знакомых слов, где новая буква слышится отчётливо. Так чтение становится не набором слогов, а понятной маленькой мыслью.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простые фразы вроде «Гриша нашёл гриб» или «Гусь гуляет у реки». В них мало слов, зато каждое слово легко представить и прочитать вслух.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сначала назвать картинку, потом прочитать предложение и проверить, всё ли в нём понятно. Такой порядок помогает не потерять ни слово, ни смысл.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сам составляет фразу, он лучше замечает букву Г в начале и середине слов. Это уже маленькая победа — и для чтения, и для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«гусь», «гора» и «гриб» удобно разбирать по звукам, потому что в них есть один хорошо слышимый изучаемый звук. Ребёнок определяет первый звук и считает, сколько их в слове.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Звуковой разбор простых слов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проговорить слово медленно, будто раскладывая его по дорожке. Так легче заметить, где стоит звук [г], а где слышатся другие звуки рядом.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Звуковой разбор помогает связать произношение и запись. Если ребёнок слышит слово внимательно, ему проще понять, почему буква Г стоит в определённом месте, а не прыгает куда хочет.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50" y="1795720"/>
            <a:ext cx="425700" cy="3405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950" y="1755850"/>
            <a:ext cx="420300" cy="420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звучания в разных словах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9150" y="2358600"/>
            <a:ext cx="3457800" cy="12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рядом с другими согласными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«гром» и «друг» звук [г] оказывается рядом с соседними согласными и может звучать менее отчётливо. Здесь особенно важно слушать слово медленно и внимательно.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8250" y="2358600"/>
            <a:ext cx="3457800" cy="12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в середине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«книга» буква Г стоит в середине, поэтому её нужно искать не спеша. Такое упражнение учит замечать букву не только в начале, но и внутри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Г в книгах и вокруг нас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букваря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букваря буква Г встречается рядом со слогами, картинками и короткими словами. Ребёнок видит её в знакомом учебном месте и быстрее узнаёт форму буквы среди других знаков.
</a:t>
            </a:r>
            <a:endParaRPr lang="en-US" sz="121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 словами и рисунками
</a:t>
            </a:r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изображениями гриба, горы, гуся и города помогают связать букву, слово и картинку. Такой способ особенно удобен для первоклассников: глаз видит, ухо слышит, а память радуется.
</a:t>
            </a:r>
            <a:endParaRPr lang="en-US" sz="1162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Вывески и названия вокруг школы
</a:t>
            </a:r>
            <a:pPr algn="ctr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Г легко находится на улицах: в названиях городов, улиц, магазинов и на табличках. Если показать такие примеры, дети поймут, что буква живёт не только в тетради, но и в настоящем мире.
</a:t>
            </a:r>
            <a:endParaRPr lang="en-US" sz="1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с буквой Г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упражнений показывает, как чередуются поиск, чтение, письмо и проверка в заданиях на букву Г.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остаться в памяти после урока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Г, г обозначает звук [г], который дети учатся слышать и узнавать в словах. Это основа для чтения, письма и уверенного различения звуков.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запоминают большую и маленькую форму буквы, а также её написание по образцу. Для первоклассника это важный шаг: буква уже не просто знакомая, а настоящая помощница.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дети читают слоги и короткие слова с буквой Г без долгих остановок. Они могут заметить букву в начале и середине слова, если слушают внимательно.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темы полезно уметь читать простые предложения, где новая буква встречается в знакомых словах. Так знание сразу переходит из упражнения в живую речь.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повторения подойдут слова «гриб», «гора», «гусь», «город», «гром». Они короткие, яркие и легко вызывают в памяти картинку, поэтому дети быстрее вспоминают букву Г и звук [г].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собрать рядом несколько таких слов, получится весёлое упражнение на внимание: нужно услышать звук, найти букву и назвать предмет или явление. Почти как мини-охота за буквой — только без сапог и плаща.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на ярких словах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80–81 дети знакомятся со звуком [г] и буквой Г, учатся читать, писать и составлять короткие предложения. Новая буква становится понятной и узнаваемой.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уроков 80–81: буква, звук и первые слова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2026-05-21T16:00:14Z</dcterms:created>
  <dcterms:modified xsi:type="dcterms:W3CDTF">2026-05-21T16:00:14Z</dcterms:modified>
</cp:coreProperties>
</file>