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«К статуе Петра Великого»: памятник, история и поэтический образ
</a:t>
            </a:r>
            <a:endParaRPr lang="en-US" sz="2965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связывает Медного всадника с памятью о Петре I и судьбой Петербурга.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 литературная основа произведения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основал Санкт-Петербург в 1703 году, а памятник открыли в 1782 году при Екатерине II. Пушкин, живший в XIX веке, обращается к городу как к месту с особой судьбой — и превращает монумент в художественный символ силы государства.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и его интерес к теме Петербурга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жил с 1799 по 1837 год и считается основоположником современной русской литературы. Петербург в его текстах не просто фон, а территория, где сталкиваются красота и строгая государственность.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объединял разные силы: величие архитектуры, резкость перемен и ощущение порядка. Поэтому Петербург у Пушкина помогает рассмотреть, как история влияет на человека и направляет судьбу.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поэта Петербург часто показан как пространство связи личного и общего: судьба героя и судьба страны оказываются переплетены, а прошлое ощущается почти физически — в городских формах и видах.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Сенатская площадь и памятник Петру I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стихотворения важен не только монумент, но и окружение: площадь задаёт масштаб, река добавляет смысл времени и пути, а панорама Петербурга помогает почувствовать историческую глубину.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Медный всадник стоит на Сенатской площади рядом с Невой. Памятник смотрит на городское пространство и водную линию, благодаря чему возникает образ движения и морского пути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31943"/>
            <a:ext cx="4009200" cy="14762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стихотворении и памятнике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ключевых фактов, на которые опирается стихотворение.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строится на реальном историческом объекте: автор осмысляет памятник как культурный символ города и эпохи.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учебной и справочной информации о памятнике «Медный всадник» (Санкт-Петербург).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076" y="1805977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956" y="1825245"/>
            <a:ext cx="724450" cy="6439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748" y="3524915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956" y="3530095"/>
            <a:ext cx="724450" cy="6439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 обращается к образу Петра Великого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реформатор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вошёл в историю как правитель-реформатор: он преобразовывал управление, поддерживал развитие науки и промышленности, укреплял армию и флот, меняя жизнь страны.
</a:t>
            </a:r>
            <a:endParaRPr lang="en-US" sz="72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сила морского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Петра связано с ростом регулярного флота. Именно поэтому в образе Медного всадника так естественно читается идея пути: Петербург смотрит к воде и к будущим морским связям.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и энергия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Пушкин передаёт Петра не только как фигуру власти. Важна человеческая сила характера — решительность, темп, энергия действий, как будто они продолжаются в городе.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превращённая в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монумент становится художественным знаком. Поэт помогает читателю увидеть в памятнике урок истории: то, что создал правитель, продолжает жить в культурной памяти.
</a:t>
            </a:r>
            <a:endParaRPr lang="en-US" sz="751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новой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Петербурга на Неве стало поворотом в истории. Для поэта это не просто география, а символ перемен, которые требуют труда, порядка и смелости решений.
</a:t>
            </a:r>
            <a:endParaRPr lang="en-US" sz="7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→ памятник → поэтический смысл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превращения факта в образ: от реальных событий к литературному символу.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изображено в памятнике и что это означает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показан на вздыбленном коне: поза и движение подчёркивают стремление вперёд и напряжение силы. Так скульптура «работает» как образ действия, а не покоя.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Поднятая рука правителя воспринимается как знак решимости. Она помогает почувствовать, что выбранный путь важен и неизбежен: как будто приказ или замысел продолжают двигать город.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гранитный постамент усиливает впечатление величия и делает фигуру особенно заметной. Форма основания словно «поднимает» Петра над городом и подчёркивает масштаб преобразований.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конь, жест правителя и высота монумента создают цельное впечатление: власть показана как энергия, а город — как пространство, которое поддерживает эту силу своим пространством и видом.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их смысл в стихотворении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вместе создают единый «каркас» поэтического впечатления: памятник читается как модель истории, где сила сталкивается с трудностями и даёт результат.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на первом плане — образ власти и преобразований, затем энергия движения. Остальные элементы поддерживают идею прочности и связи с будущим через воду и город.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соответствий образов в стихотворном восприятии Медного всадника (без привязки к статистическим данным).
</a:t>
            </a:r>
            <a:endParaRPr lang="en-US" sz="7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основная мысль стихотворения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произведения — памятник Петру Великому как символ его дел и памяти о нём. Пушкин помогает почувствовать, что монумент хранит не только факт, но и смысл эпохи.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связана с признанием огромной роли Петра I в истории России: он представлен как правитель, чьи решения изменили страну и оставили след в культурной реальности.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фигура правителя и созданный им город стали частью национальной памяти. Через художественный образ читатель получает цельное представление о величии преобразований.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памятника в поэтическом восприятии
</a:t>
            </a:r>
            <a:endParaRPr lang="en-US" sz="1927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Всадник на коне: сила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ключевым становится сам образ всадника: фигура как будто «собрана» из решимости и устремления вперёд. Конь на дыбах усиливает впечатление напряжения — момент, когда движение ещё не остановилось. Так монумент превращается в динамическую сцену, а не просто в статую.
</a:t>
            </a:r>
            <a:endParaRPr lang="en-US" sz="80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глыба: опора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обращает внимание на тяжесть и неподвижность постамента — каменной глыбы, которая держит всю композицию. Контраст между неподвижной основой и движением всадника делает смысл яснее: правитель действует, но его замыслы опираются на прочный фундамент государства. Поэтому величие памятника ощущается сразу.
</a:t>
            </a:r>
            <a:endParaRPr lang="en-US" sz="761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к реке и городу: история в 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поэтическом образе важны не только детали тела памятника, но и «направление взгляда» — вид на реку и городскую панораму. Нева связывает происходящее на площади с морем и будущими путями. Благодаря этому монумент воспринимается как часть большого исторического пространства, а не отдельный объект.
</a:t>
            </a:r>
            <a:endParaRPr lang="en-US" sz="7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1703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показан как государь-движитель: его воля связывается с основанием Петербурга и идеей преобразований, которые продолжают жить в памяти.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Санкт-Петербурга: исторический факт (1703 год).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Петербурга в 1703 году делает Петра не просто «героем прошлого», а человеком, чьи решения изменили судьбу страны и города.
</a:t>
            </a:r>
            <a:endParaRPr lang="en-US" sz="13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создают выразительность текста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символика особенно «работают вместе»: торжественный тон помогает читателю почувствовать, что памятник — это не только скульптура, но и знак эпохи.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приёмы усиливают друг друга: эпитеты задают масштаб, метафоры оживляют сцену, а символика связывает образ Петра с историей и городом.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(не количественное исследование): условное равенство по важности групп средств.
</a:t>
            </a:r>
            <a:endParaRPr lang="en-US" sz="7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памятник называют символом Петербурга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1703 — основание Петербурга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новой столицы на Неве связало город с замыслом Петра: укреплением государства и выходом к морю. Поэтому в самом основании Петербурга уже заложена идея будущего.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1782 — открытие Медного всадника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памятник Петру I был открыт, его образ стал «закреплённым» в камне: власть, решительность и направление движения получили зрительный смысл. Монумент стал ориентиром городского пространства и исторической памяти.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— пушкинское художественное переосмысление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поэтических текстах Пушкина статуя начинает звучать как символ: она объединяет историю, судьбы людей и государственные преобразования. Благодаря литературе название «Медный всадник» получило устойчивость и узнаваемость.
</a:t>
            </a:r>
            <a:endParaRPr lang="en-US" sz="10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литературная память о Петре I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Медный всадник приобрёл дополнительный «второй слой» смысла: стал не только памятником, но и частью русской литературы. Поэтический образ помог увидеть статую шире — за пределами Петербурга.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обращался к образу Петра I как к примеру личности сильной и исторически значимой. Для него важны не только дела, но и характер правителя — энергия, решительность, стремление преобразовать страну.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646133"/>
            <a:ext cx="3971100" cy="18512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исторического и художественного образа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сведения об эпохе с художественным воплощением: памятник становится символом силы, прогресса и величия.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фигура и скульптура дают фактическую основу, а художественная трактовка превращает её в понятный символ: читатель считывает не только «кто изображён», но и «что означает».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разбор по описанию исторического контекста и художественных средств в стихотворном образе.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заголовка к символу: как читается смысл произведения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смысловых шагов при анализе стихотворного текста (от памятника к историческому выводу).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для школьного изучения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увидеть, как литература связывает историю и культуру: памятник становится темой разговора о власти, памяти и человеческих судьбах. Ученикам проще понять прошлое через образ.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семиклассников стихотворение особенно полезно как пример чтения «между строк»: детали статуи ведут к размышлению о последствиях реформ и о том, как меняется страна. Это учит внимательно наблюдать и объяснять.
</a:t>
            </a:r>
            <a:endParaRPr lang="en-US" sz="1091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также развивает интерес к образу Петербурга в русской словесности: город показан как пространство больших перемен. Так формируется представление о том, что искусство сохраняет исторический смысл.
</a:t>
            </a:r>
            <a:endParaRPr lang="en-US" sz="10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изучать по этому произведению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 позволяет связать события XVIII века с тем, как писатели создают символы. На уроке это удобно для обсуждения «история → образ → вывод».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направления распределены равномерно, произведение оказывается комплексным: оно одинаково хорошо подходит и для разговоров о личности Петра, и для анализа художественных средств.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Учебно-методическая классификация тем для школьного анализа (условные значения без статистики).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смысл: памятник становится символом эпохи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С. Пушкина показывает, как реальный памятник превращается в символ исторической эпохи. В центре — Пётр I и Петербург; образ Медного всадника соединяет историю, литературу и художественную выразительность.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2026-05-15T05:45:06Z</dcterms:created>
  <dcterms:modified xsi:type="dcterms:W3CDTF">2026-05-15T05:45:06Z</dcterms:modified>
</cp:coreProperties>
</file>