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Обзор: природа и население Древнего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Изучим, как природа и население формировали древнюю египетскую цивилизацию.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Древний Египет: начало великой цивилизации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Древний Египет — одно из старейших государств мира, просуществовавшее свыше трёх тысяч лет. Его уникальная культура и образ жизни сложились благодаря реке Нил и суровому климату региона.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условия Древнего Египта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Нил — самая длинная река планеты, её длина достигает 6852 км. Ежегодные разливы обеспечивали редкое для пустыни плодородие долины, создавая условия для земледелия и развития цивилизации.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Нил — источник жизни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отступлении воды на полях оставался ил с питательными веществами, что делало почву очень плодородной и позволяло выращивать разнообразные сельскохозяйственные культуры.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Плодородный ил и сельское хозяйство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Египта жаркий и сухой, дожди выпадают крайне редко. Более 90% территории занимает Сахара и Ливийская пустыни, создавая естественную защиту и ограничивая ареал обитания.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Засушливый климат и пустыни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особенности долины и дельты Нила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Долина Нила узкая и вытянутая, её ширина колеблется от 2 до 20 км. Здесь сосредоточена почти вся сельскохозяйственная деятельность, ведь земля вокруг реки плодородна и пригодна для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Нила и пустынные барьеры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Дельта представляет собой веерообразную систему многочисленных рукавов, растянувшуюся на 24 000 км². Окружающие пустыни служили естественной защитой от вторжений и эпидемий, сохраняя стабильность цивилизации.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разливов Нила и его воздействие на земледелие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Периодические разливы обеспечивали плодородие почвы и планирование сельскохозяйственных работ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Ирригационные системы как ключ к урожаю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создавали сложные каналы и дамбы для распределения воды, что позволяло контролировать орошение и повышать урожайность в засушливых условиях.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по строительству и обслуживанию ирригационных сооружений объединяла общины, обеспечивая стабильное снабжение водой на протяжении всего года.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формирования населения Египта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IV тысячелетия до н. э. появились первые объединённые государства — Верхний и Нижний Египет, что способствовало развитию городов и социальной структуры.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Первоначально регион населяли охотники и собиратели, которые постепенно осваивали земледелие и животноводство, ускоряя рост населения.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272059"/>
            <a:ext cx="4663800" cy="259938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учебники по истории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 Древнего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состояло из различных социальных групп, каждая имела свои функции и роль в жизни государства.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населения составляли крестьяне и ремесленники, обеспечивавшие экономическую основу страны.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данные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и расселение населения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разные эпохи численность населения варьировалась от 2 до 4 миллионов человек, большая часть жила в сельской местности.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Доминирование сельского населения объясняется зависимостью от рек и сельского хозяйства вдоль Нила.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— центры политической и религиозной жизни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Мемфис служил административным центром и резиденцией фараонов в древние времена. Город располагал дворцами, храмами и был важным торговым узлом на Ниле.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Мемфис — первая столица Египта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Фивы выделялись как главный религиозный центр, здесь находились мощные храмы и гробницы. Артефакты указывают на развитую инфраструктуру, включая водопроводы и улицы.
</a:t>
            </a:r>
            <a:endParaRPr lang="en-US" sz="922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Фивы — религиозное и культурное сердце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Занятия жителей Древнего Египта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Египтяне выращивали пшеницу, ячмень и финики, используя ежегодные разливы Нила для орошения. Земледелие было ключевой деятельностью, обеспечивающей продовольствие для всего общества.
</a:t>
            </a:r>
            <a:endParaRPr lang="en-US" sz="852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как основа жизни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изготавливали глиняную посуду, ткани и украшения из золота и серебра. Ремесла способствовали развитию экономики и укреплению культурных традиций Египта.
</a:t>
            </a:r>
            <a:endParaRPr lang="en-US" sz="9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ремёсел в городах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Возведение пирамид и храмов требовало труда многих рабочих и специалистов. Эта работа отражала высокую организацию общества и важность религиозных верований в жизни египтян.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великих сооружений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и 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Иероглифическое письмо появилось около 3300 года до н. э. и использовалось для официальных текстов и ритуальных записей. Оно играло важную роль в управлении и 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Писцы обучались в специальных школах, где изучали чтение и письмо. Сохранились многочисленные папирусы и надписи, отражающие повседневную жизнь и знания египтян.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7725" y="1574710"/>
            <a:ext cx="4411500" cy="32052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Ремёсла и торговля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45" y="1724875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создавали украшения, посуду и ткани высокого качества, востребованные как внутри страны, так и за её пределами. Египетский лён славился своей прочностью и красотой.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62575" y="3435000"/>
            <a:ext cx="3214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велась с соседними регионами — Нубией, Ливией и Финикией. В обмен на золото, папирус и зерно египтяне получали древесину, металлы и ароматические смолы.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природы на религию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Ра, Осирис, Исида и Хатор символизировали солнце, плодородие и загробный мир. Их образы часто включали черты животных и природных сил, отражая связь с окружающим миром.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Боги, связанные с природными явлениями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обряды приурочивались к разливу Нила и сезонным сменам. Это подчёркивало важность природы для жизни и духовности египтян.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ритуалы и природные циклы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и быт населения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строились из обожжённого или необожжённого кирпича и обычно имели один-два этажа. Богатые семьи украшали стены яркими фресками и обеспечивали внутренние дворики.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люди жили в скромных домах с минимальной мебелью. Во дворах выращивали овощи и фрукты, а сельские сообщества располагались компактно рядом с рекой.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486"/>
            <a:ext cx="3993300" cy="23008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025" y="1203486"/>
            <a:ext cx="3993300" cy="23008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Архитектура: пирамиды и храмы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92900" y="40094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Хеопса считается чудом инженерии и единственным сохранившимся из семи чудес света. Эти массивные сооружения служили гробницами фараонов и символами власти и вечности.
</a:t>
            </a:r>
            <a:endParaRPr lang="en-US" sz="922" dirty="0"/>
          </a:p>
        </p:txBody>
      </p:sp>
      <p:sp>
        <p:nvSpPr>
          <p:cNvPr id="9" name="Text 3"/>
          <p:cNvSpPr txBox="1"/>
          <p:nvPr/>
        </p:nvSpPr>
        <p:spPr>
          <a:xfrm>
            <a:off x="292900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Величие пирамид Гизы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57025" y="4002598"/>
            <a:ext cx="39933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Величественные храмы были религиозными и общественными центрами. Их мощные колоннады, рельефы и фрески отражали религиозные идеи и достигнутые художественные уровни египетской цивилизации.
</a:t>
            </a:r>
            <a:endParaRPr lang="en-US" sz="909" dirty="0"/>
          </a:p>
        </p:txBody>
      </p:sp>
      <p:sp>
        <p:nvSpPr>
          <p:cNvPr id="11" name="Text 5"/>
          <p:cNvSpPr txBox="1"/>
          <p:nvPr/>
        </p:nvSpPr>
        <p:spPr>
          <a:xfrm>
            <a:off x="4857025" y="3614900"/>
            <a:ext cx="39933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Карнака и Луксора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0485" y="0"/>
            <a:ext cx="4222329" cy="5141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43785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человека и природы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3150002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обеспечивали защиту от вторжений, но засухи могли вызывать голод. В такие периоды наблюдались миграции населения и социальные потрясения.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655025"/>
            <a:ext cx="3810900" cy="124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строили ирригационные системы, чтобы направлять воду Нила на поля, что было жизненно важно в пустынном климате. Они также разводили скот и занимались рыболовством.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и влияние на другие культуры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Греческие и римские цивилизации использовали египетские формы, например, обелиски и колонны, в своих сооружениях, продолжая традиции древних мастеров.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заимствования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и изображения египетских богов встречаются в мифах и религиозных практиках соседних народов, объединяя культурное пространство Восточного Средиземноморья.
</a:t>
            </a:r>
            <a:endParaRPr lang="en-US" sz="854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искусство и религию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Египта активно применяются в искусстве, кино и моде, подчеркивая их значимость и обаяние в глобальной культуре и массовом сознании.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отражения египетской культуры
</a:t>
            </a:r>
            <a:endParaRPr lang="en-US" sz="12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природы и населения для процветания Египта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природные условия, особенно регулярные разливы Нила, создали платформу для развития земледелия и городской цивилизации. Население активно использовало эти ресурсы.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Организованность общества и трудолюбие жителей обеспечили развитие ремёсел, науки и искусства. Этот опыт важен для понимания устойчивости древних обществ.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Древнего Египта для современного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природных ресурсов и коллективных усилий населения стало основой успеха Египта. Рациональное использование и уважение к природе остаются важными ценностями для будущих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2026-05-10T12:14:33Z</dcterms:created>
  <dcterms:modified xsi:type="dcterms:W3CDTF">2026-05-10T12:14:33Z</dcterms:modified>
</cp:coreProperties>
</file>