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в 1 классе: первые шаги в мир книг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Первоклассники открывают книгу, слово, рифму и сказку.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художественные тексты первокласснику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помогают понимать героев, замечать красоту языка и говорить о своих чувствах. В 1 классе особенно важны короткие произведения, чтение вслух, повторение и обсуждение знакомых жизненных ситуаций, игр и семьи.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книга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состоит из обложки, страниц, заголовка и иллюстраций. Эти части помогают быстро узнать книгу, понять её тему и легче ориентироваться во время чтения.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рисунков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делают текст понятнее и интереснее: по ним можно догадаться, кто герой, где происходит действие и какое настроение у истории.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для первоклассника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 класса подходят книги с крупным шрифтом, короткими строками и добрыми картинками, чтобы читать было удобно, спокойно и без усталости.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2097743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202" y="2097743"/>
            <a:ext cx="339989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придумывает и записывает текст. Именно он создаёт героев, события и слова, которые потом читают дети и взрослые.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рисует иллюстрации к произведению. Его рисунки помогают увидеть персонажей, почувствовать настроение и лучше понять содержание.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Издательство готовит книгу к печати и выпускает её. Оно собирает текст, рисунки и оформляет издание так, чтобы его было удобно читать.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создаёт книгу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читают в 1 классе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4799006" y="18134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учат добру, смелости и справедливости. В них часто есть яркие герои, чудесные события и понятный конец, который легко запоминается.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99006" y="23915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ритмично и мелодично. Их удобно читать вслух, повторять и учить наизусть, потому что строки помогают запоминать слова.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99006" y="296962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короткие, весёлые и часто похожи на игру. Они помогают почувствовать ритм речи и с удовольствием произносить знакомые слова.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99006" y="3547724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развивают внимание, учат замечать признаки предметов и искать ответ по подсказкам. Это маленькая задача, которая нравится почти всем первоклассникам.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799006" y="4125823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рассказы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рассказы близки детям по темам: игры, семья, друзья, животные. Их легко читать, обсуждать и пересказывать без лишней спешки.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литературных произведений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Героями бывают дети и взрослые: смелые, добрые, хитрые или заботливые. По их поступкам легко понять, кто вызывает симпатию, а кто нуждается в исправлении.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животные и птицы часто становятся героями, как люди. Они разговаривают, дружат, ссорятся и помогают друг другу, поэтому читать о них очень интересно.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персонажи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встречаются волшебники, колдуны, принцессы и другие необычные герои. Они попадают в удивительные ситуации и помогают показать, как побеждают добро и правда.
</a:t>
            </a:r>
            <a:endParaRPr lang="en-US" sz="981" dirty="0"/>
          </a:p>
        </p:txBody>
      </p:sp>
      <p:sp>
        <p:nvSpPr>
          <p:cNvPr id="13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с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героями становятся вещи: чайник, сапог или игрушка. Такие персонажи заставляют смотреть на обычные предметы с улыбкой и воображением.
</a:t>
            </a:r>
            <a:endParaRPr lang="en-US" sz="1085" dirty="0"/>
          </a:p>
        </p:txBody>
      </p:sp>
      <p:sp>
        <p:nvSpPr>
          <p:cNvPr id="14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классе важно замечать, кто добрый, кто смелый, кто хитрый, а кто нуждается в помощи. Это помогает лучше понимать смысл истории.
</a:t>
            </a:r>
            <a:endParaRPr lang="en-US" sz="10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работа с текстом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первокласснику читать и понимать текст шаг за шагом.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07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 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 героев, место действия и важные моменты. По ней можно быстрее понять настроение текста и заметить главное событие.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заголовок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подсказывает тему текста и помогает заранее предположить, о ком или о чём будет история. Это хороший первый шаг для маленького читателя.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повторяются слова или фразы, они выделяют важную мысль. Первокласснику легче запомнить такую часть и связать её с содержанием.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помогают выяснить, кто что сделал, где произошло событие и почему всё случилось именно так. Это делает чтение осмысленным.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о чём прочитано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в детской книге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помогают сразу увидеть, как выглядят персонажи, чем они заняты и какие у них выражения лиц. Так история становится ближе и понятнее.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представить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иллюстрации легко догадаться, где происходит действие: в лесу, в доме, у реки или в сказочном дворце. Это делает чтение живым.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 яркие картинки подсказывают, весёлая перед нами сказка или спокойный рассказ. Иногда один рисунок говорит почти так же много, как целая страница.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речь красивой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представить предмет или явление ярче: одно похоже на другое, и в воображении сразу появляется картинка. Для детей такие слова особенно запоминаются.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выделяют важные слова и помогают легко их запомнить. В стихах и сказках они звучат ритмично, почти как маленькая песенка.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делают речь тёплой и доброй. Они показывают отношение автора к герою или предмету и создают дружелюбное настроение.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образность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текст звучным, а образные слова помогают увидеть то, о чём читает ребёнок. Так литература становится яркой и интересной.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 стихотворение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со стихотворением на уроке литературного чтения в 1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Тренируют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заставляют внимательно слушать слова, сравнивать признаки и искать ответ по подсказкам. Ребёнок учится не спешить, а думать шаг за шагом, как маленький сыщик.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помогают чётко произносить звуки и соединять слова без запинок. Если читать их спокойно и несколько раз подряд, язык начинает работать увереннее, а речь звучит яснее.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урок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легко превращаются в игру: кто быстрее догадается, кто точнее произнесёт, кто заметит смешную ошибку. От этого даже самый тихий класс оживает и улыбается.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Учят слышать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скороговорки помогают замечать ритм, повтор и звучание речи. Для первоклассника это важный шаг к внимательному чтению и к любви к красивому русскому слову.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загадки и скороговорки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чуду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 просто: жил-был герой, и вдруг перед ним открывается необычная дорога. По пути он встречает волшебный лес, говорящих зверей и испытания, которые нужно пройти без страха. Именно это ожидание чуда так нравится детям.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не остаётся один: ему помогают добрые друзья, мудрые советы и повторяющиеся слова, которые легко запомнить. Если он ошибается, история всё равно подсказывает выход и ведёт к справедливому решению.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сказки обычно приносит радость: добро побеждает, а трудности остаются позади. Для первоклассника такой конец особенно понятен, потому что он напоминает, что старание, смелость и доброта обязательно замечаются.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особый мир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чтении вслух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Сядь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сесть прямо, но не напряжённо, чтобы было удобно дышать и держать книгу. Тогда глаза не устают, а голос звучит ровно и спокойно.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слишком быстро не стоит: сначала важно понять каждое предложение. Если делать короткие паузы, смысл текста становится заметнее, а чтение звучит выразительно и аккуратно.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ясно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следует произносить отчётливо, не проглатывая окончания и не торопясь. Так слушатели лучше понимают текст, а сам чтец меньше путается и увереннее держит мысль.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себя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проверять, достаточно ли громко звучит голос и нет ли лишней суеты. Спокойное чтение вслух помогает не только читать правильно, но и получать удовольствие от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10257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5063" y="1992620"/>
            <a:ext cx="254991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Книгу берут только чистыми руками, чтобы страницы оставались аккуратными и приятными на вид. Тогда читать можно спокойно, без пятен и лишней заботы.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вместо загиба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место лучше отмечать закладкой, а не загибать угол страницы. Так книга дольше сохраняет опрятный вид и не теряет свой порядок.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рисунков на страницах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листах не рисуют и не пишут, даже если очень хочется оставить след. Книга должна быть чистой, чтобы ею могли пользоваться и другие читатели.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книгу кладут на место аккуратно, не бросают и не мнут. Бережное обращение помогает ей долго оставаться красивой, прочной и любимой.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обращения с книгой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прочитанное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ещё раз прочитать важные места, они запоминаются быстрее. Повторение помогает заметить главные слова и понять, что в тексте самое важное, а что можно оставить в стороне.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подсказывает, кто был героем, где происходило действие и какое настроение было у истории. По изображению ребёнок легче вспоминает целую сцену, как по маленькой подсказке.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рассказать текст своими словами, становится ясно, что уже понято, а что нужно перечитать. Такой пересказ помогает держать в голове начало, середину и конец истории.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 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вопрос вроде «кто?», «что сделал?» или «почему?» возвращает к содержанию и не даёт забыть детали. Вопрос помогает собрать текст в понятную картину.
</a:t>
            </a:r>
            <a:endParaRPr lang="en-US" sz="11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читатель 1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первоклассника от первого взгляда на текст к собственному отклику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книги для детей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показывают, как герои помогают друг другу, делятся и не оставляют товарища в беде. Такой пример учит замечать, что дружба держится на внимании и добром слове.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историях понятно, что правда помогает исправить ошибку, а обман только путает дела. Первоклассник видит простой и ясный вывод без длинных объяснений.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герои часто ухаживают за слабым, защищают младшего или просто замечают чужую усталость. Это помогает ребёнку понять, что забота начинается с маленького доброго поступка.
</a:t>
            </a:r>
            <a:endParaRPr lang="en-US" sz="971" dirty="0"/>
          </a:p>
        </p:txBody>
      </p:sp>
      <p:sp>
        <p:nvSpPr>
          <p:cNvPr id="14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встречаются приветствия, благодарность, просьбы и добрые обращения. Ребёнок слышит, как вежливые слова делают разговор приятнее и помогают людям лучше понимать друг друга.
</a:t>
            </a:r>
            <a:endParaRPr lang="en-US" sz="953" dirty="0"/>
          </a:p>
        </p:txBody>
      </p:sp>
      <p:sp>
        <p:nvSpPr>
          <p:cNvPr id="15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показывают красоту звучания языка: рифмы, повторы, меткие выражения. После такого чтения хочется говорить точнее, красивее и внимательнее к каждому слову.
</a:t>
            </a:r>
            <a:endParaRPr lang="en-US" sz="9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хочется перелистывать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любимой книги часто яркая обложка, понятные слова и герой, за которого хочется переживать. Ребёнок открывает такую сказку снова, потому что уже ждёт знакомую историю и радостный конец, как старого доброго друга.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рассказ о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рассказы о животных легко запоминаются: в них есть смешные повадки, добрые поступки и ясные картинки. Если лиса хитрит, ёжик помогает, а заяц удивляется, чтение превращается в увлекательную прогулку.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 один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8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стихотворение нравится, когда его можно читать вслух, почти как петь. Ритм помогает запомнить строки, а смешные образы вызывают улыбку, поэтому книга сразу кажется тёплой и близкой.
</a:t>
            </a:r>
            <a:endParaRPr lang="en-US" sz="99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книга первоклассника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в 1 классе открывает дорогу к книгам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учит первоклассника слушать, понимать и бережно относиться к слову. Шаг за шагом книга становится понятной, интересной и по-настоящему доброй спутницей.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2026-05-27T13:06:46Z</dcterms:created>
  <dcterms:modified xsi:type="dcterms:W3CDTF">2026-05-27T13:06:46Z</dcterms:modified>
</cp:coreProperties>
</file>