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Петра Гринева: путь становления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взросления, где каждое решение проверяет честь.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«Капитанская дочка» соединяет реальную историю пугачёвского восстания, дворянский кодекс чести и вопрос о том, как сохранить нравственную опору в эпоху потрясений.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и смысл повести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406043"/>
            <a:ext cx="4166100" cy="279986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становления Петра Гринева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поворотные моменты сюжета и их влияние на характер героя.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формируется не мгновенно, а через цепь нравственных испытаний, где каждое событие укрепляет его внутренний стержень.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А. С. Пушкина «Капитанская дочка»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нравственного взросления Петра Гринева
</a:t>
            </a:r>
            <a:endParaRPr lang="en-US" sz="2661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поступков в повести А. С. Пушкина «Капитанская дочка».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воспитание как основа характера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Петрович Гринёв воспитывает сына строго, но без жестокости. Его требовательность приучает Петра к уважению, дисциплине и пониманию того, что честь не зависит от обстоятельств.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среда сохраняет в герое прямоту и доверие к людям, хотя сначала делает его слишком наивным. Именно эта нравственная «запас прочности» не позволяет ему сломаться в трудную минуту.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Отцовский завет становится внутренним правилом поведения. Позднее Пётр проверяет его не словами, а поступками, и потому семейное воспитание оказывается для него опорой на всю жизнь.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Петра: беспечность, ошибки, иллюзии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повести Пётр хочет не служить, а быстро оказаться в мире офицерской славы. Он смотрит на жизнь легко и не умеет соотносить желания с обязанностями.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Проигрыш Зурину, доверчивость и зависимость от первого впечатления показывают его незрелость. Однако именно эти ошибки подводят героя к пониманию цены долга и самоконтроля.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красивой жизни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промахи и уроки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Буран и встреча с вожатым: первый нравственный урок
</a:t>
            </a:r>
            <a:endParaRPr lang="en-US" sz="2357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дороги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бурана Пётр оказывается в опасности и впервые сталкивается с неуправляемой стихией. Эта сцена показывает его уязвимость и зависимость от случайной помощи.
</a:t>
            </a:r>
            <a:endParaRPr lang="en-US" sz="1271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Заячий тулуп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отдаёт незнакомцу тулуп без расчёта на награду. В этом простом поступке уже видны милосердие, доверие и способность откликнуться на чужую беду.
</a:t>
            </a:r>
            <a:endParaRPr lang="en-US" sz="1271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в будущем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вожатый возвращает добро, и случайный эпизод получает нравственное продолжение. Так Пётр понимает, что человечность не исчезает бесследно.
</a:t>
            </a:r>
            <a:endParaRPr lang="en-US" sz="127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Белогорская крепость как школа характера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Белогорской крепости нет внешнего блеска, но есть простая и честная жизнь. Именно она учит Петра видеть достоинство в повседневном служении, а не в громких словах.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Мироновых показывает герою иной тип силы — без позы, без показного геройства, но с верностью долгу и теплом человеческих отношений. На этом фоне он начинает взрослеть по-настоящему.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Савельич, капитан Миронов и Василиса Егоровна создают для Петра нравственную среду. Здесь служба становится проверкой характера, а не мечтой о внешней славе.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Маше Мироновой и зрелость чувства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Чувство, которое делает героя собраннее
</a:t>
            </a:r>
            <a:pPr algn="ctr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не просто влюблённость из юности Петра, а нравственное испытание, требующее уважения и ответственности. Рядом с ней исчезают легкомыслие и самоуверенность, а на первый план выходят деликатность и готовность защищать другого человека.
</a:t>
            </a:r>
            <a:endParaRPr lang="en-US" sz="89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Хрупкий образ на фоне истории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Миронова показана как внешне беззащитная, но внутренне сильная героиня. Этот контраст особенно заметен на фоне тревожного исторического времени, где личная преданность и честь оказываются важнее внешней силы.
</a:t>
            </a:r>
            <a:endParaRPr lang="en-US" sz="994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проверка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Петра чувство к Маше связано не только с эмоциями, но и с обязанностью быть верным своему слову. В этой линии сюжета любовь становится частью взросления и нравственного выбора, а не красивым эпизодом.
</a:t>
            </a:r>
            <a:endParaRPr lang="en-US" sz="10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Пётр Гринёв по ходу сюжета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отражает не только рост смелости, но и уменьшение зависимости от чужого мнения.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 последовательно переходит от импульсивности к внутренней устойчивости; решающими оказываются не события сами по себе, а его ответы на них.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А. С. Пушкина «Капитанская дочка»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с Пугачевым: испытание чести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Отказавшись присягнуть Пугачеву, Гринев выбирает не выгоду и не спасение любой ценой, а верность государственному долгу, хотя понимает смертельную опасность этого решения.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сцене особенно заметны его внутренняя собранность и способность действовать без внешней поддержки, опираясь только на убеждение, что честь нельзя менять по обстоятельствам.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показывает: настоящий характер проявляется не в словах о доблести, а в минуту, когда нужно сделать выбор между страхом и нравственной верностью.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Петр окончательно выходит из роли наивного дворянского юноши и становится человеком, отвечающим за собственные принципы перед собой и другими.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Пугачев и Гринев: сложные отношения и взаимное уважение
</a:t>
            </a:r>
            <a:endParaRPr lang="en-US" sz="2658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встреча строится не только на противостоянии власти и бунта: Пугачев ценит прямоту, помнит добро и признает в Гриневе человека, который не унижается перед угрозой.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Гринев, в свою очередь, не теряет достоинства даже перед самозванцем и потому вызывает ответное уважение. В этих сценах раскрывается пушкинская мысль о сложности исторической личности.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487" y="1526101"/>
            <a:ext cx="391500" cy="31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88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088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 и Савельич: забота, верность, воспитание
</a:t>
            </a:r>
            <a:endParaRPr lang="en-US" sz="2797" dirty="0"/>
          </a:p>
        </p:txBody>
      </p:sp>
      <p:sp>
        <p:nvSpPr>
          <p:cNvPr id="13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024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и опека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Савельич сопровождает Петра не формально, а по-настоящему заботливо, постоянно оберегая его от ошибок. Благодаря этой настойчивой опеке герой учится замечать ответственность старшего за младшего.
</a:t>
            </a:r>
            <a:endParaRPr lang="en-US" sz="1278" dirty="0"/>
          </a:p>
        </p:txBody>
      </p:sp>
      <p:sp>
        <p:nvSpPr>
          <p:cNvPr id="15" name="Text 3"/>
          <p:cNvSpPr txBox="1"/>
          <p:nvPr/>
        </p:nvSpPr>
        <p:spPr>
          <a:xfrm>
            <a:off x="33862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без выгоды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Преданность Савельича не зависит от статуса или благодарности. Для Гринева это важный урок: истинная верность проявляется в повседневной службе, терпении и готовности быть рядом в трудный час.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3700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Нравственное воспитание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споры и примирения с Савельичем Петр осознает цену благодарности и человечности. Старый слуга помогает ему повзрослеть, сохраняя связь героя с домашней моральной нормой.
</a:t>
            </a:r>
            <a:endParaRPr lang="en-US" sz="13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37085"/>
            <a:ext cx="4392900" cy="17377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 Гринев до и после испытаний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меняются его представления о службе, любви, риске и чести под влиянием жизненных испытаний.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Гринев взрослеет не внешне, а нравственно: от мечты о красивой жизни приходит к пониманию долга, верности и самостоятельной оценки своих поступков.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«Капитанская дочка»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раскрывается через поступки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не объясняет героя заранее, а дает ему действовать: проигрыш Зурину, помощь в буране и честный отказ от присяги сами показывают уровень его нравственного развития.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поступок добавляет новую грань характера. Гринев учится отвечать за слова, защищать слабого и сохранять достоинство, когда обстоятельства требуют мгновенного решения.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последовательность действий создает цельный образ: герой не идеален, но его выборы убедительно показывают путь от легкомыслия к внутренней зрелости.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Испытания, формирующие личность Петра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эпизодов показывает, как каждое испытание снимает иллюзию и укрепляет нравственную самостоятельность героя.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Петра Гринева и их сюжетные подтверждения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абстрактные качества, а нравственные опоры, которые последовательно проявляются в ключевых сценах повести.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ценности героя взаимосвязаны: честь удерживает выбор, верность направляет поступки, а благодарность и милосердие делают его человечным.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«Капитанская дочка»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Заячий тулуп, буран и Белогорская крепость не просто создают фон сюжета. Каждая деталь связывает Петра с реальным испытанием, в котором проверяется его доброта, смелость и способность помнить добро.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детали, раскрывающие характер героя
</a:t>
            </a:r>
            <a:endParaRPr lang="en-US" sz="2431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Дуэль, допрос и дорога к суду усиливают драматизм и показывают, что взросление героя происходит через конкретные поступки. Вещи и эпизоды у Пушкина становятся языком нравственной характеристики.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Петра Гринева важен для современного школьника
</a:t>
            </a:r>
            <a:endParaRPr lang="en-US" sz="201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Гринев показывает, что взросление начинается не с громких слов, а с готовности отвечать за свои решения, даже если рядом нет сильной поддержки или простого выхода.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история помогает понять, почему честь связана с повседневными поступками: отношением к людям, умением держать слово и способностью не прятаться от последствий.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особенно важно, что герой не идеален. Он ошибается, сомневается и учится, а значит, его путь остается близким и убедительным для современного читателя.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Гринева дает повод задуматься, чем подлинная зрелость отличается от внешней уверенности, и почему нравственная самостоятельность ценится выше показной смелости.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 Гринев: путь от юноши к личности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Гринева убеждает, что личность складывается через выбор, ответственность и верность чести. Испытания делают его не безупречным, а внутренне зрелым человеком, способным сохранить достоинство.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2026-05-20T04:10:08Z</dcterms:created>
  <dcterms:modified xsi:type="dcterms:W3CDTF">2026-05-20T04:10:08Z</dcterms:modified>
</cp:coreProperties>
</file>