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9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Луговая, болотная и водная растительность: природные сообщества с разными условиями жизни
</a:t>
            </a:r>
            <a:endParaRPr lang="en-US" sz="2779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среды — три разные стратегии жизни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формируются эти сообщества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болота и водоемы возникают там, где по-разному сочетаются увлажнение, состав почв, освещенность и доступ кислорода. Именно эти условия определяют, какие растения смогут закрепиться и доминировать.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 растительность: состав и основные признаки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сообщества обычно складываются из злаков, бобовых и разнотравья. Такое сочетание делает их ярусными по строению и заметно разнообразными по облику в течение сезона.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2680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лугов характерны открытое пространство, хорошее освещение и умеренное увлажнение. В этих условиях растения успевают быстро наращивать зелёную массу и активно образовывать семена.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680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24975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лугах часто встречаются мятлик, тимофеевка, овсяница, клевер, мышиный горошек, василёк, ромашка и тысячелистник. Они по-разному реагируют на влажность, освещенность и режим использования.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524975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673350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виды сравнительно быстро восстанавливаются после скашивания, вытаптывания или выпаса. Это связано с их способностью сохранять точки роста и активно возобновлять побеги.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673350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воздействие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675175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набор луга зависит от климата, плодородия почв и степени хозяйственного использования. Чем сильнее воздействие человека, тем заметнее меняется соотношение видов.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675175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состав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луговых растений к открытому пространству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уменьшающие испарение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луговых растений листья узкие или рассечённые. Такая форма уменьшает испарение влаги и помогает переносить кратковременную засуху в условиях открытого пространства.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Азотное питание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бобовых важную роль играет симбиоз с клубеньковыми бактериями. Благодаря ему в почве накапливаются соединения азота, что повышает её плодородие и поддерживает соседние растения.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повреждениям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Прикорневые розетки, подземные побеги и вегетативное размножение повышают живучесть растений. После скашивания или вытаптывания они способны быстро отрастать и сохранять площадь покрытия.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захват почвы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быстро осваивает верхний слой почвы, где сосредоточены вода и питательные вещества. Это особенно важно при частом механическом воздействии на дернину.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на лугу в течение года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сезонной динамике луговых сообществ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биомассы обычно приходится на середину лета, а влажность почвы снижается по мере прогревания сезона.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запускает рост, лето даёт максимум развития, а к осени луг постепенно переходит к покою.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488494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793480"/>
            <a:ext cx="576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488494"/>
            <a:ext cx="576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лугов в природе и хозяйстве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служат сенокосами и пастбищами, поэтому напрямую поддерживают животноводство. Травяной покров обеспечивает корм для домашних животных и многих диких травоядных.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луговые растения поддерживают пчёл, шмелей, бабочек и других насекомых-опылителей. Благодаря этому луг участвует в сохранении устойчивых пищевых связей.
</a:t>
            </a:r>
            <a:endParaRPr lang="en-US" sz="1133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луговых растений укрепляют верхний слой почвы, уменьшают смыв и ослабляют ветровую эрозию. Это особенно важно на открытых равнинных территориях.
</a:t>
            </a:r>
            <a:endParaRPr lang="en-US" sz="1133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луга отличаются высоким видовым разнообразием. Они создают условия для многих птиц, насекомых и мелких животных, которым нужны открытые, хорошо освещённые пространства.
</a:t>
            </a:r>
            <a:endParaRPr lang="en-US" sz="1133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растительность: условия формирования и состав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356531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56506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вода долго задерживается в почве, а кислорода в ней мало. В таких условиях растительные остатки разлагаются медленно и накапливаются.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7376556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особенность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76531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сообщества долго сохраняются как замкнутые системы с медленным круговоротом веществ. Поэтому они особенно чувствительны к осушению и нарушению водного режима.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621550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распространения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621525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особенно широко встречаются в районах избыточного увлажнения и слабого поверхностного стока. Понижения рельефа и плохой дренаж усиливают их развитие.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866544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Торфообразование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866519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болота постепенно накапливается торф. Он образуется из растительных остатков, которые не успевают полностью разложиться из-за переувлажнения и нехватки кислорода.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111538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растения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2111513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болот характерны сфагновые мхи, осоки, пушица, багульник, клюква, морошка и росянка. Эти виды по-разному приспособлены к сырости, бедности почв и кислотности.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болотной среде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болотных растений корневая система расположена близко к поверхности. Это помогает использовать тонкий слой более доступного кислорода и избегать длительного переувлажнения.
</a:t>
            </a:r>
            <a:endParaRPr lang="en-US" sz="803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нередко имеют плотную структуру или восковой налёт, уменьшающий потери воды и защищающий ткани от неблагоприятной кислой среды и постоянной сырости.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листьев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удерживают огромное количество влаги и поддерживают постоянную сырость болота. Они создают особый микроклимат, благоприятный для болотного сообщества.
</a:t>
            </a:r>
            <a:endParaRPr lang="en-US" sz="80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сфагнума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Клюква, багульник и некоторые осоки хорошо переносят дефицит минеральных веществ и кислую реакцию среды. Поэтому они устойчиво сохраняются там, где другие виды угнетаются.
</a:t>
            </a:r>
            <a:endParaRPr lang="en-US" sz="80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бедных почв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1401" y="2199550"/>
            <a:ext cx="5141199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болот и их растительный состав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 биологии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болот различаются источником питания, химическим составом среды и набором доминирующих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беднее минеральное питание и выше кислотность, тем сильнее возрастает роль сфагновых мхов и кустарничков.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болот в круговороте воды и углерода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природных функций болот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действуют как природные накопители влаги и органического вещества, влияя на состояние ландшафтов далеко за пределами своей площади.
</a:t>
            </a:r>
            <a:endParaRPr lang="en-US" sz="1386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сохранение важно не только для водного режима, но и для климатической устойчивости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растительность: группы по положению в водоеме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 и многие рдесты растут ниже поверхности и получают свет через толщу воды. Их побеги гибкие, а листья часто тонкие, что помогает жить в спокойных и проточных водоемах.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Погруженные виды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и сходные растения удерживаются у поверхности, где света больше всего. Они быстро разрастаются в стоячей воде и образуют плотный зеленый покров, заметный даже с берега.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формы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 кубышка укореняются в грунте, но их крупные листья лежат на поверхности. Такое положение обеспечивает доступ к свету и одновременно защищает растение от сильного течения.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 воде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Камыш, рогоз, стрелолист и частуха заселяют мелководья и берега. Здесь растениям нужно выдерживать колебания уровня воды, укреплять побеги и сохранять связь с влажным грунтом.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водной среды формируют строение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 следствий в строении водных растений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61" y="1226417"/>
            <a:ext cx="4241203" cy="2340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786" y="1226417"/>
            <a:ext cx="4241203" cy="2340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 рдест как примеры разных стратегий жизни в воде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выглядит как растение, которое почти не покидает поверхность воды. Ее крупные листья лежат на ней, а длинные черешки поднимают их к свету; корневище прочно закреплено в грунте на дне.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8124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держится у света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32773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Рдесты устроены иначе: их побеги часто полностью погружены и свободно колышутся в толще воды. Такие растения создают укрытие для мальков рыб, моллюсков и мелких беспозвоночных, поддерживая жизнь водоема.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0849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Рдест занимает глубину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 луговых, болотных и водных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географии; значения условные, отражают относительное сравнение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занимает среднее положение, а болото и водоемы требуют все более специальных приспособлений к влаге, дефициту кислорода и изменчивой опоре.
</a:t>
            </a:r>
            <a:endParaRPr lang="en-US" sz="1436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влажнее среда, тем слабее аэрация и выше требования к строению побегов; водные и болотные растения наиболее специализированы.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Луговые, болотные и водные растения в пищевых цепях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звено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растений создают органическое вещество и становятся началом пищевых цепей. Без них не формируются устойчивые сообщества травоядных животных, насекомых и многих водных организмов.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 как среда жизни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дают пищу и защиту малькам рыб, беспозвоночным и мелким организмам. Если растительный покров исчезает, цепи питания разрываются очень быстро.
</a:t>
            </a:r>
            <a:endParaRPr lang="en-US" sz="1088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 прибрежье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растительность поддерживает насекомых, земноводных и водоплавающих птиц. Влажные участки особенно важны там, где животным нужны корм, укрытие и безопасные места для размножения.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 кормовая база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травы поедают насекомые, грызуны, копытные и многие птицы. Чем богаче травостой, тем больше пищи и мест для укрытия получают животные открытых пространств.
</a:t>
            </a:r>
            <a:endParaRPr lang="en-US" sz="10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растений к разным средам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биологии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растений связано с условиями луга, болота и водоема.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отбирает свои признаки: луг требует устойчивости к выпасу, болото — переносимости сырости, водоем — плавучести и гибкости.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 устойчивость растительных сообществ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09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меняется быстрее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09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луговые растения быстро трогаются в рост, а летом достигают максимальной высоты и цветения. К осени надземная масса уменьшается, а часть видов переходит в покой.
</a:t>
            </a:r>
            <a:endParaRPr lang="en-US" sz="840" dirty="0"/>
          </a:p>
        </p:txBody>
      </p:sp>
      <p:sp>
        <p:nvSpPr>
          <p:cNvPr id="15" name="Text 4"/>
          <p:cNvSpPr txBox="1"/>
          <p:nvPr/>
        </p:nvSpPr>
        <p:spPr>
          <a:xfrm>
            <a:off x="6241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 особенно чувствителен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241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сильнее всего зависят от температуры, уровня воды и течения. Весенний паводок, летняя засуха и ранние заморозки особенно резко отражаются на мелководьях и у берегов.
</a:t>
            </a:r>
            <a:endParaRPr lang="en-US" sz="799" dirty="0"/>
          </a:p>
        </p:txBody>
      </p:sp>
      <p:sp>
        <p:nvSpPr>
          <p:cNvPr id="17" name="Text 6"/>
          <p:cNvSpPr txBox="1"/>
          <p:nvPr/>
        </p:nvSpPr>
        <p:spPr>
          <a:xfrm>
            <a:off x="3325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сглаживает колебания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325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Торфяной слой и сфагновый покров удерживают воду, поэтому болота медленнее реагируют на погодные изменения. Даже после засухи здесь долго сохраняется высокая влажность.
</a:t>
            </a:r>
            <a:endParaRPr lang="en-US" sz="8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243" y="1742043"/>
            <a:ext cx="360000" cy="3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1793" y="430126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1793" y="3465568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81793" y="2593868"/>
            <a:ext cx="360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81793" y="850468"/>
            <a:ext cx="360000" cy="28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лугов, болот и водоемов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5664300" y="16122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664175" y="18984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осушении нарушается водный режим, разрушаются торфяные залежи и исчезают характерные болотные сообщества. Особенно быстро теряются редкие виды, приспособленные к постоянному переувлажнению.
</a:t>
            </a:r>
            <a:endParaRPr lang="en-US" sz="722" dirty="0"/>
          </a:p>
        </p:txBody>
      </p:sp>
      <p:sp>
        <p:nvSpPr>
          <p:cNvPr id="18" name="Text 4"/>
          <p:cNvSpPr txBox="1"/>
          <p:nvPr/>
        </p:nvSpPr>
        <p:spPr>
          <a:xfrm>
            <a:off x="5664300" y="42273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ухода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664175" y="45135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луг не косить и не использовать умеренно, он зарастает кустарниками и теряет видовое разнообразие. Меняется освещенность, а вместе с ней и состав растений.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5664300" y="33556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 покрова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5664175" y="36418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посещение природных участков повреждает дернину, уплотняет почву и мешает восстановлению растений. На лугах и в прибрежных зонах это особенно быстро приводит к разрежению покрова.
</a:t>
            </a:r>
            <a:endParaRPr lang="en-US" sz="735" dirty="0"/>
          </a:p>
        </p:txBody>
      </p:sp>
      <p:sp>
        <p:nvSpPr>
          <p:cNvPr id="22" name="Text 8"/>
          <p:cNvSpPr txBox="1"/>
          <p:nvPr/>
        </p:nvSpPr>
        <p:spPr>
          <a:xfrm>
            <a:off x="5664300" y="24839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64175" y="27701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 мусор ухудшают прозрачность и уменьшают содержание кислорода. В таких условиях страдают чувствительные растения, а водоем теряет способность поддерживать разнообразные пищевые связи.
</a:t>
            </a:r>
            <a:endParaRPr lang="en-US" sz="722" dirty="0"/>
          </a:p>
        </p:txBody>
      </p:sp>
      <p:sp>
        <p:nvSpPr>
          <p:cNvPr id="24" name="Text 10"/>
          <p:cNvSpPr txBox="1"/>
          <p:nvPr/>
        </p:nvSpPr>
        <p:spPr>
          <a:xfrm>
            <a:off x="5664300" y="7405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лугов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664175" y="10267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лугов в пашню уничтожает травостой и сокращает места обитания многих насекомых, птиц и мелких млекопитающих. Вместе с растительностью исчезает и устойчивость почвы к эрозии.
</a:t>
            </a:r>
            <a:endParaRPr lang="en-US" sz="7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 растительных сообществ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природоохранных действий для лугов, болот и водоемов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разные среды — одна природная ценность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Луговая, болотная и водная растительность по-разному приспособлена к среде, но везде поддерживает биоразнообразие, круговорот веществ и устойчивость ландшафтов. Их сохранение — вопрос разумного природопользования.
</a:t>
            </a:r>
            <a:endParaRPr lang="en-US" sz="15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2026-06-03T00:41:59Z</dcterms:created>
  <dcterms:modified xsi:type="dcterms:W3CDTF">2026-06-03T00:41:59Z</dcterms:modified>
</cp:coreProperties>
</file>