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история о братьях, школе, порядке и выдуманной Швамбрании.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«Кондуит и Швамбрания»: повесть о детстве, школе и фантазии
</a:t>
            </a:r>
            <a:endParaRPr lang="en-US" sz="228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родился в 1905 году и многое перенёс в книгу из детских воспоминаний. Повесть создавалась в 1920–1930-е годы и стала одним из самых известных текстов о детстве. В центре — детский взгляд на школу, семью и историю.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и особенности повести
</a:t>
            </a:r>
            <a:endParaRPr lang="en-US" sz="2821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Покровск — город, где начинается история
</a:t>
            </a:r>
            <a:endParaRPr lang="en-US" sz="2777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привычный быт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комнаты, семейные разговоры и повседневные мелочи показаны глазами ребёнка. Благодаря таким деталям город кажется тёплым и настоящим, а любые школьные новости ощущаются ближе.
</a:t>
            </a:r>
            <a:endParaRPr lang="en-US" sz="826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городские 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маршруты, порядки и запреты составляют фон школьной жизни. Ребёнок замечает, как взрослые требуют дисциплины, и превращает столкновения с правилами в повод для историй.
</a:t>
            </a:r>
            <a:endParaRPr lang="en-US" sz="82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Пристань и движение Волги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«воздуха» города: пристань, ожидания, разговоры и впечатления от дороги. Эти картины подталкивают воображение, помогая детям ощущать себя героями приключений.
</a:t>
            </a:r>
            <a:endParaRPr lang="en-US" sz="825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центр событий
</a:t>
            </a:r>
            <a:pPr algn="ctr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повести связана с уроками, замечаниями и школьным порядком. Но рядом с серьёзностью постоянно возникают комические эпизоды, где дети объясняют мир по-своему.
</a:t>
            </a:r>
            <a:endParaRPr lang="en-US" sz="8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Леля и Оська — главные герои повести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Леля — старший брат и рассказчик: он наблюдает, запоминает и умеет замечать больше других. Его взгляд держит повествование в тональности «детской правды» и помогает понять, почему каждая мелочь становится важной.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Оська младше: он шумный, подвижный и смешной. Его игры, споры и неожиданные поступки показывают, как братская дружба поддерживает друг друга и помогает переживать неприятности без чувства одиночества.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школьные записи превращаются в Швамбранию
</a:t>
            </a:r>
            <a:endParaRPr lang="en-US" sz="225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мысли: от скуки и обиды к совместной игре и вымышленным законам.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рядом стоят два мира: строгая школьная система и выдуманная Швамбрания, которая помогает детям выстоять.
</a:t>
            </a:r>
            <a:endParaRPr lang="en-US" sz="1719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«Кондуит» — это журнал с отметками о поступках учеников, чаще всего в форме замечаний. В названии он противопоставлен фантастическому миру Швамбрании.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и его роль в названии повести «Кондуит и Швамбрания» (по тексту произведения)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в книге работает как «настройка настроения»: оно не отменяет трудности, а делает их переживание возможным. Поэтому игра постепенно становится способом понимать мир.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фантазия постоянно сталкивается с дисциплиной и историей, взросление происходит не сразу, а ступенчато: сначала обида, затем поиск опоры, потом более серьёзный взгляд.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Л. Кассиля «Кондуит и Швамбрания» (качественное распределение тем, без подсчётов)
</a:t>
            </a:r>
            <a:endParaRPr lang="en-US" sz="5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736" y="1609950"/>
            <a:ext cx="3085929" cy="242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событиях и что именно каждый персонаж помогает увидеть читателю. В таблице собраны роли и смысловые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распределены между семьёй и школой, а также между старшим и младшим братом: именно так формируется цельная «картина детства».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Л. Кассиля «Кондуит и Швамбрания».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в повести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повести построена вокруг правил и контроля: уроки идут по расписанию, а за поступки следуют замечания. Дети воспринимают дисциплину остро, потому что она влияет на их безопасность и репутацию.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оценки и страх наказания. Замечание в адрес ученика становится событием, которое обсуждают дома и в классе, а переживание превращается в повод для новых придумок и споров.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 рождаются из контраста: взрослые говорят серьёзно, но дети видят происходящее иначе. Даже неприятность или строгая процедура в их рассказах часто приобретает смешной поворот.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проделки не отменяют учёбу, но показывают характеры. Через мелкие школьные конфликты читатель понимает, как формируется чувство справедливости и как дети учатся держаться вместе.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перемены в жизни героев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показаны революция и Гражданская война, которые меняют привычный порядок. Меняются разговоры, правила и то, что считается важным, а дети вынуждены приспосабливаться к новой реальности без полной понятности.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мир Швамбрании постепенно сталкивается с настоящей историей: игра уже не только спасает от страха, но и вынуждена отвечать на вопросы времени. Поэтому повествование становится серьёзнее, хотя остаётся живым и образным.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называют автобиографической
</a:t>
            </a:r>
            <a:endParaRPr lang="en-US" sz="2479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опирается на собственные детские воспоминания, поэтому школьные будни, городская суета и домашние сцены звучат достоверно. В тексте много точных бытовых деталей и живых наблюдений.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автор не просто пересказывает события: воспоминания становятся художественным рассказом. Реальные эпизоды поданы так, что они превращаются в яркие, смешные и запоминающиеся истории.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Лели и Оси помогает увидеть знакомое по-новому: школа и взрослая строгость воспринимаются как часть большой жизни. Так личное детство превращается в повесть для многих читателей.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постепенно «собирает» впечатления: сначала игра и смех, затем столкновения, и лишь позже — более тяжелый фон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связан со школьными обидами и историческими событиями, а финал возвращает читателя к ценности детской памяти.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повести Л. Кассиля «Кондуит и Швамбрания» (качественная динамика).
</a:t>
            </a:r>
            <a:endParaRPr lang="en-US" sz="6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42495"/>
            <a:ext cx="772500" cy="686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Льва Кассиля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живость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почти как разговор, а мысли передаются через реакции детей. Благодаря этому повесть легко читать: события не «объясняют», а показывают через поступки и реплики.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сравнения и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подбирает точные сравнения и необычные детали, чтобы одно и то же выглядело смешным, важным или странным. Так «серьезное» рядом со «смешным» становится особенно заметным.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названия и детская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оригинальные словечки и названия, понятные по смыслу детям. Детская логика помогает увидеть школьные правила и события как часть игры и фантазии.
</a:t>
            </a:r>
            <a:endParaRPr lang="en-US" sz="7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547" y="1685950"/>
            <a:ext cx="2980307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Швамбрания и реальный мир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выдуманная страна помогает переживать трудности реальной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Выдумка выступает как психологическая «опора»: она не отменяет школу, обязанности и историю, но делает их переносимыми для детского переживания.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Кассиля «Кондуит и Швамбрания».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показано как время смеха, споров и неожиданных находок. Герои пробуют понять мир, ошибаются и снова начинают — уже чуть мудрее.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страхи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радостью приходит уязвимость: дети учатся защищаться, бояться наказаний и быть честными друг перед другом. Их отношения становятся опорой в трудные минуты.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новое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присматриваться к людям и правилам, которые раньше казались просто «взрослыми». Через наблюдение, разговоры и маленькие приключения дети взрослеют.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игры к пониманию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сюжета: от домашних выдумок к встрече с реальностью и историческими изменениями.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интересна школьникам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переживания в школе и дружбе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много тем, понятных современным ученикам: школа, дружба, обиды и желание быть понятым. Герои спорят, фантазируют и пытаются найти свое место среди взрослых правил. Их чувства узнаваемы.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расширяет 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делает личную историю шире, показывая, как живут дети в трудное время. Читатель видит: даже когда вокруг многое меняется, остаются потребность в поддержке и попытка понять происходящее.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напряженный узел возникает, когда детская игра сталкивается с настоящей историей. От этого смешное постепенно переплетается с серьезным и тревожным.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конфликтов складывается в одну линию: ребенку трудно удержать привычный мир, пока взрослая реальность требует изменений. Поэтому финал ощущается глубже.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Л. Кассиля «Кондуит и Швамбрания» (качественная оценка наличия конфликтов).
</a:t>
            </a:r>
            <a:endParaRPr lang="en-US" sz="5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3097"/>
            <a:ext cx="3377400" cy="20016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выжимка ключевых сведений о повести — для ориентира перед обсуждением.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— связь детской фантазии с взрослением: выдуманный мир поддерживает ребенка, пока он учится понимать реальность.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Л. Кассиля «Кондуит и Швамбрания».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«Кондуит и Швамбрания» соединяет смешные детские истории, школьную жизнь и важные события эпохи. Это книга о том, как фантазия помогает ребенку быть свободнее, а память сохраняет яркость детства.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повесть о памяти, фантазии и взрослении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2026-05-12T20:48:02Z</dcterms:created>
  <dcterms:modified xsi:type="dcterms:W3CDTF">2026-05-12T20:48:02Z</dcterms:modified>
</cp:coreProperties>
</file>