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бедности, достоинстве и силе человеческого слова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«Бедные люди» Ф. М. Достоевского: о чем говорит первый роман писателя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Дебют Достоевского и Петербург 1840-х годов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«Бедные люди» стали первым романом Достоевского и сразу выделились вниманием к жизни обычных людей. Петербург здесь — город тесных комнат, бедных чиновников и постоянной нужды, где особенно остро видно социальное неравенство.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история в письмах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 Девушкин и Варвара Доброселова начинают обмениваться письмами. Так читатель сразу попадает в их повседневный мир и узнает о трудностях героев.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переписки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внешних обстоятельств разрушает надежды героев. Письма сохраняют их близость, но не могут изменить жестокую реальность.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Драматический итог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раскрывается трудная судьба Варвары и ранимость Макара. Переписка помогает понять, как сильно на них влияет жизнь в нужде.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прошлое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писем становятся видны бедность, нехватка денег, страхи и маленькие надежды. Герои не просто сообщают новости, а делятся тем, что их тревожит.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заботы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 Девушкин: образ «маленького человека»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 Девушкин живет очень бедно и постоянно ощущает свою зависимость от окружающих. Его быт прост и тесен, а каждая мелочь напоминает о низком положении.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болезненно переживает насмешки и унижения, но старается не потерять честь. В нем особенно заметны доброта, стыдливость и желание остаться достойным человеком.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856" y="1686040"/>
            <a:ext cx="267563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Варвара Доброселова: судьба и характер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Варвара умеет ясно мыслить и внимательно выражает свои чувства. Ее письмо показывает, что бедность не уничтожает ум и внутреннюю культуру.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Образованность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Варвара выдерживает испытания без громких слов и жалоб. Она старается сохранять спокойствие, даже когда обстоятельства складываются против нее.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Варвары показывает, насколько бедность ограничивает выбор девушки в XIX веке. Ей особенно трудно защитить себя и самостоятельно изменить судьбу.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женщины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ее плечами потеря семьи, переезды и постоянная нужда. Эти события делают ее жизнь хрупкой и лишают уверенности в будущем.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прошлое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61922"/>
            <a:ext cx="4348200" cy="19375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особенности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социальное положение влияет на характер, поведение и выбор героев.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живут в разных социальных условиях, и именно это определяет их поступки, отношения и жизненные возможности.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 М. Достоевского «Бедные люди»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мир романа: темы и мотивы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письмо: оно соединяет героев и помогает им говорить о том, что трудно сказать вслух.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достоинство — главные смысловые опоры романа; остальные темы раскрывают, как они переживаются героями.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романа Ф. М. Достоевского «Бедные люди»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 Макара и Варвары
</a:t>
            </a:r>
            <a:endParaRPr lang="en-US" sz="266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роль переписки в романе Ф. М. Достоевского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Достоевского не похож на праздничную столицу. Это город тесных комнат, где человеку трудно спрятаться от бедности, одиночества и постоянного чувства неустроенности.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Дешевые квартиры, узкие проходы и грязные дворы создают впечатление сдавленного пространства. Такая обстановка словно подчеркивает, как мало у героев сил и свободы.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романе как пространство бедности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фон усиливает тему унижения. Петербург не просто место действия, а среда, в которой бедному человеку приходится каждый день бороться за достоинство.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нехватка денег делает жизнь Макара и Варвары особенно тяжелой. Даже обычные бытовые мелочи становятся для них важным испытанием.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главный способ общения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письма заменяют живой разговор и помогают героям говорить о страхах, надеждах и боли. Через них читатель видит не только события, но и чувства персонажей.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становится для Макара и Варвары почти единственным способом сохранить связь. Оно превращает скромную комнату в место, где звучат поддержка, доверие и человеческое участие.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романа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речевые особенности помогают раскрыть характеры и настроение героев.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звучит искренне и по-человечески, а детали и интонации усиливают чувство их уязвимости.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 М. Достоевского «Бедные люди»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преобладают в романе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письмах меняются вместе с жизненными обстоятельствами героев и делают повествование особенно личным.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переживания связаны с бедностью и зависимостью от других, но надежда и благодарность сохраняют человечность текста.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 М. Достоевского «Бедные люди»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достоинства в бедности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бедности человек остается личностью, а не просто «бедным». Достоевский показывает, что уважение к себе может сохраняться без денег и высокого положения.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ценность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старается поддержать Варвару и помочь ей, хотя сам живет очень скромно. Так проявляется его нравственная сила и способность думать о другом человеке.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забота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напоминает, что ценность человека нельзя измерять только деньгами и чином. Настоящее достоинство заметно в поступках, словах и умении сострадать.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общества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 Девушкин тяжело переносит насмешки и пренебрежение, потому что для него важно не потерять честь. Его реакция показывает, как глубоко ранит несправедливое отношение.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унижения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считают важным для русской литературы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«Бедные люди» связаны с развитием темы маленького человека и сострадания.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образах и деталях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Макара Девушкина бедная комната словно сжимает человека со всех сторон: здесь мало света, мало удобства и почти нет уюта. Такая обстановка помогает представить его жизнь без лишних слов и сразу задает настроение одиночества.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тесно даже мыслям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одежда, простая мебель и мелкие подарки показывают, насколько ограничены возможности персонажей. Даже небольшая вещь в этом мире имеет значение, потому что напоминает о заботе, надежде и трудной жизни.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Скромные вещи и постоянная нехватка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Конверт, перо и чернила в романе выглядят не как украшение, а как необходимая часть жизни. Для героев письмо становится почти единственным способом сказать то, о чем трудно говорить вслух, и получить ответ.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часть повседневности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проблемы поднимает автор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бедность делает человека зависимым от чужого решения, взгляда и милости. У героев почти нет выбора, потому что каждый шаг связан с нехваткой денег и постоянным страхом ошибки.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равнодушие и насмешка могут ранить не слабее бедности. Для человека низкого достатка особенно болезненно, когда его не замечают или относятся к нему свысока.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важна тема одиночества. Даже рядом с близким человеком герои часто чувствуют себя беззащитными, потому что им не хватает не только помощи, но и простого понимания.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поднимает проблему социального неравенства: одни люди уверены в себе и обладают властью, а другие вынуждены терпеть унижение. Этот разрыв особенно заметен в отношениях между бедными и состоятельными персонажами.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важным признакам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живут в бедности, но по-разному переживают ее и по-разному выражают свои чувства.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Макаром и Варварой помогает увидеть, как бедность влияет на характер, речь и жизненные ожидания.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 М. Достоевского «Бедные люди»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учит, что бедность не делает человека менее ценным. У Макара Девушкина и Варвары Доброселовой нет богатства, но есть чувства, совесть и желание оставаться достойными людьми.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забота и внимание очень важны. Иногда доброе письмо, поддержка или простое понимание помогают человеку пережить трудный день сильнее, чем деньги.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произведения для читателя 8 класса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показывает, что главное в человеке — его сердце и способность сочувствовать. Именно поэтому история бедных людей звучит не только печально, но и очень поучительно.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цитатные опоры и смысловые акценты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эпизоды и мотивы особенно важны для понимания темы романа.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письма, бытовые детали и переживания героев раскрывается главный нравственный смысл произведения — уважение к человеку.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 М. Достоевского «Бедные люди»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роман важен и сегодня, потому что напоминает: за бедностью, стыдом и молчанием всегда стоит живой человек. Достоевский учит сочувствию, вниманию и уважению к каждому.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«Бедные люди» — роман, который учит видеть человека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2026-05-22T17:46:27Z</dcterms:created>
  <dcterms:modified xsi:type="dcterms:W3CDTF">2026-05-22T17:46:27Z</dcterms:modified>
</cp:coreProperties>
</file>