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действие. Во дворце короля Сигизмунда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ведёт нас в величественный, но тревожный дворец короля.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дворец короля Сигизмунда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музыка помогает представить богатый дворец, строгие правила и важные события. Слушая, можно заметить: звуки бывают спокойными, величественными или тревожными.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звуковые краски дворца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звучные инструменты создают ощущение блеска, торжественного входа и красивого дворцового убранства. Сразу чувствуется, что здесь всё должно выглядеть особенно важно.
</a:t>
            </a:r>
            <a:endParaRPr lang="en-US" sz="1491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 тяжёлые звуки добавляют серьёзность. Они напоминают, что за красивыми залами скрываются важные решения, а иногда и напряжённое ожидание.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услышать строгость дворца. Он звучит так, будто каждый шаг и каждое слово здесь должны быть точными и осторожными.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Зал, где всё звучит торжественно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Тронный зал в музыке легко представить по широким, уверенным мелодиям. Они звучат так, будто по залу идёт важный король, а вокруг него стоят стражники и затаились придворные.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трон и придворные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картина словно освещает высокий трон, горящие свечи и красивые одежды придворных. Звуки делают этот зал не просто красивым, а по-настоящему значительным и строгим.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Тронный зал: как его услышать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второго действия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звучит торжественно и уверенно. Кажется, что во дворце начинается важное событие, и все стараются вести себя очень достойно.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звучании появляется напряжение. Меняются громкость и ритм, и слушателю становится ясно: в красивом дворце не всё так спокойно, как кажется.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возникает осторожность. Музыка словно подсказывает, что герои прислушиваются друг к другу и ждут решения, которое изменит ход 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197" y="1721425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86915"/>
            <a:ext cx="750900" cy="600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подходят для короля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Короля можно узнать по мощному звучанию. Музыка делает его образ уверенным, чтобы слушатель сразу почувствовал власть и важность его решения.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показать собранность и твёрдость. Он звучит как шаги человека, который знает, чего хочет, и не сомневается в своём выборе.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акценты делают образ короля особенно заметным. Они словно подчеркивают: сейчас говорит не простой человек, а очень важный правитель.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музыкальная сцена во дворце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звуковых картин во втором действии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музыке придворных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придворные звучат очень осторожно, будто боятся сказать лишнее слово. Их короткие музыкальные фразы напоминают тихий шёпот в большом зале.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держатся важно и нарядно, как будто каждый звук у них должен быть безупречным. Повторения делают их речь похожей на вежливые поклоны.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кто-то звучит слишком услужливо и суетливо. Такие интонации помогают понять: придворные внимательно следят за королём и стараются не ошибиться.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в звуках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Трон, корона и стража в музыке узнаются по торжественному тембру, размеренному ритму и мощному звучанию оркестра. Эти звуки сразу создают образ власти и церемонии.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поднимается вверх, словно ноты на картинке, она напоминает о величии дворца. Так слушатель чувствует: здесь всё связано с правилами, почётом и большой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звучит не прямо, а с намёком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не всё говорится вслух, поэтому музыка тоже любит намёки. Паузы и тихие места заставляют прислушиваться внимательнее.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изменения громкости помогают почувствовать, что под красивой внешностью скрываются тайные мысли. Сразу становится немного загадочно.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мотивы звучат как осторожные вопросы. Они не рассказывают всё прямо, а только подсказывают, что герои что-то обдумывают.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похожа на игру в прятки: всё вроде ясно, но важная правда скрывается где-то рядом. Вот это и делает сцену особенно интересной.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блеска и тревоги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звуки могут внезапно сменяться более тёмными и настороженными. Из-за такого перепада слушателю становится любопытно: всё ли спокойно в королевских покоях?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контраст делает сцену живой и загадочной. Она будто говорит: во дворце всё красиво, но не всё так просто, как кажется на первый взгляд.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дворец кажется сияющим и праздничным: здесь много света, красивых одежд и важных церемоний. Но музыка подсказывает, что за этим блеском прячется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характер у короля Сигизмунда в музыке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подчёркивает его силу и право принимать решения. Слышатся уверенные интонации, будто король входит в зал и все сразу обращают на него внимание.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дворца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музыкальном портрете нет лёгкости и шуток. Звучание становится более строгим, поэтому король кажется особенно важным и немного грозным.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решительность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Сигизмунда связан с крупным ритмом и чёткими акцентами. Такая музыка звучит твёрдо, как шаги человека, который привык действовать без лишних сомнений.
</a:t>
            </a:r>
            <a:endParaRPr lang="en-US" sz="137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показывает, что король следит за порядком и правилами. Это создаёт впечатление человека, от которого зависит спокойствие всего дворца.
</a:t>
            </a:r>
            <a:endParaRPr lang="en-US" sz="14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Советники рядом с троном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Советники стоят близко к королю и внимательно слушают каждое слово. Они выглядят серьёзно, потому что от их советов зависит важное решение. В их позах чувствуется осторожность и уважение.
</a:t>
            </a:r>
            <a:endParaRPr lang="en-US" sz="1049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Стража у стен зала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Стражники молча охраняют порядок и не пропускают лишних движений. Их фигуры добавляют сцене строгость. Кажется, что даже тишина во дворце должна вести себя очень вежливо.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Придворные в ожидании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Придворные смотрят на короля по-разному: кто-то почтительно, кто-то настороженно, а кто-то с улыбкой, слишком старательной для такой важной встречи. Вокруг трона словно образуется круг внимательных зрителей.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окружает короля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признаки создают напряжение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широко и величаво. Сразу возникает ощущение дворца, где всё должно быть красиво и строго.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беспокойство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резкие акценты, короткие мотивы и смена громкости. Слушатель чувствует: что-то идёт не совсем спокойно.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важного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замирает, а затем снова усиливается. Возникает напряжение, будто вот-вот произойдёт серьёзный разговор или важный поворот.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рождает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эмоций, которые вызывает музыка второго действия во дворце Сигизмунда.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музыкальная сцена важна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музыка не просто украшает действие, а помогает понять, что во дворце начинается важный разговор. Сразу слышно: здесь решаются серьёзные дела.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торжества и тревоги показывает, что у красивого дворца есть и скрытая сторона. Благодаря этому сцена становится не только нарядной, но и очень выразительной.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произведения важна ещё и потому, что подготавливает слушателя к новым событиям. Музыка словно тихо предупреждает: сейчас всё может измениться.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символы дворца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ритм, громкие вступления и протяжные мелодии помогают узнать дворец сразу. Они звучат как музыка большой церемонии, где каждый звук подчёркивает власть и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к этому трубы, барабаны и величавое оркестровое звучание, перед нами возникает настоящий королевский мир. Такая музыка делает тронный зал особенно пышным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инструментов помогает создать образ дворца: высокие звуки блестят, а низкие придают сцене серьёзность. Так музыка становится похожей на красочную картину без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звучание уверенным и строгим. Он словно напоминает, что во дворце всё идёт по правилам и никто не должен их нарушать.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помогает передать настроение героев и обстановку зала. Одни интонации звучат широко и светло, другие — тише и настороженнее, как шёпот важных секретов.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показывает, когда сцена звучит торжественно, а когда — тревожно. Из-за таких перемен музыка словно дышит и внимательно следит за событиями.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музыки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второму действию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 показывает дворец Сигизмунда как место, где красота соседствует с напряжением. Музыка помогает увидеть не только богатство, но и скрытую тревогу.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короля, стражи и придворных становятся понятнее благодаря звучанию. Каждый музыкальный штрих подсказывает, кто здесь главнее, кто осторожничает, а кто ждёт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сцена работает на весь спектакль или оперу целиком. Она готовит слушателя к дальнейшим событиям и делает дворцовый мир живым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действие: дворец, который звучит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короля Сигизмунда музыка умеет быть и блестящей, и тревожной. Именно поэтому сцена запоминается: она рассказывает о власти, ожидании и тайнах без лишних слов.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2026-05-24T20:04:56Z</dcterms:created>
  <dcterms:modified xsi:type="dcterms:W3CDTF">2026-05-24T20:04:56Z</dcterms:modified>
</cp:coreProperties>
</file>