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культурных форм организмов по Ч. Дарвину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природу и что это говорит об эволюции?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пришёл к идее изменяемости организмов, сопоставляя дикие формы и домашние породы после путешествия на «Бигле» и изучения селекции в Англии. Практика разведения показала: заметные различия могут накапливаться уже за несколько поколений.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теории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Дарвин называл культурными формами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Изменённые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формы возникают не в природе сами по себе, а в результате размножения и отбора под контролем человека. К ним относятся породы животных, сорта растений и линии микроорганизмов с наследственно закреплёнными признаками.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Основаны на 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таких форм объясняется наследственной изменчивостью. Дарвин подчёркивал, что внешнее сходство ещё не означает родство форм по происхождению, если их признаки были целенаправленно отобраны и закреплены в потомстве.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формы позволяют увидеть, как один исходный вид может заметно измениться под действием отбора. Это делает их удобной моделью для понимания более медленных и скрытых процессов в природе.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общей эволюцией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рассматривал культурные формы как доказательство того, что накопление полезных наследственных изменений реально меняет организм. Следовательно, сходные закономерности могут действовать и без участия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как классический пример искусственного отбора
</a:t>
            </a:r>
            <a:endParaRPr lang="en-US" sz="2357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домашние породы голубей, изученные Дарвином, восходят к дикому сизому голубю. Это важно, потому что столь разные по облику формы имеют единое происхождение.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Почтовые, турманы, якобины, павлины, дутыши и другие породы различаются не только внешне, но и по поведению, способности к полёту, строению тела и оперению.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отличия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вида можно получить очень разные варианты признаков: форму клюва, длину шеи, размер тела и особенности перьев. Такое расхождение возникло благодаря длительному отбору человеком.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силы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голубей убедительно показывает, что искусственный отбор способен быстро менять внешний облик организма, если из поколения в поколение сохранять для разведения особей с нужными свойствами.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у домашних пород голубей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породы одного происхождения смещаются в противоположные стороны по отдельным признакам, сохраняя при этом общую наследственную основу.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признаков подтверждает внутривидовую изменчивость и направленный отбор: одни качества усиливаются, другие ослабевают в зависимости от целей разведения.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о домашних породах голубей и морфологическим описаниям селекционных форм.
</a:t>
            </a:r>
            <a:endParaRPr lang="en-US" sz="10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механизм изменения пород и сортов
</a:t>
            </a:r>
            <a:endParaRPr lang="en-US" sz="2122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оставляет для размножения только тех особей, которые лучше соответствуют хозяйственной цели: дают больше молока, крупнее плоды, быстрее растут или обладают нужным темпераментом.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Отсев нежелательных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с менее удобными свойствами реже участвуют в разведении, поэтому такие признаки постепенно уменьшаются в популяции и теряют значение в следующих поколениях.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лучших производителей выбирают повторно, полезный признак чаще передаётся потомству и постепенно становится устойчивой особенностью породы или сорта.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отбора зависит от длительности работы и строгого подбора пар. Чем последовательнее ведётся разведение, тем заметнее отличается новая форма от исходной.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новая порода или сорт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описывающая накопление наследственных изменений при длительном отборе и размножении.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и результат многовековой селекции
</a:t>
            </a:r>
            <a:endParaRPr lang="en-US" sz="229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с разными лицами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дикий предок дал целую группу форм, которые на первый взгляд трудно связать между собой. Кочанная капуста, цветная, брокколи, кольраби и брюссельская капуста возникли как результат отбора по разным частям растения.
</a:t>
            </a:r>
            <a:endParaRPr lang="en-US" sz="942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и овощи под управлением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рис, кукуруза, картофель и яблоня представлены множеством сортов, отличающихся вкусом, сроками созревания, урожайностью и устойчивостью к болезням. Селекция сделала эти различия особенно заметными.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дикого растения к урожайной форме
</a:t>
            </a:r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дикого предка рядом с современными культурными растениями помогает увидеть главное: человек не создаёт вид заново, а многократно усиливает нужные свойства уже существующей наследственной основы.
</a:t>
            </a:r>
            <a:endParaRPr lang="en-US" sz="9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6526"/>
            <a:ext cx="4166100" cy="197889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изменяемые при искусственном отборе
</a:t>
            </a:r>
            <a:endParaRPr lang="en-US" sz="2614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свойства организмов человек целенаправленно усиливает в ходе разведения и селекции.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отбор усиливает признаки, полезные человеку. При этом хозяйственная ценность часто важнее естественной приспособленности к жизни в природе.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селекции домашних животных и культурных растений; обобщение примеров Дарвина.
</a:t>
            </a:r>
            <a:endParaRPr lang="en-US" sz="11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культурные формы важны для теории эволюции
</a:t>
            </a:r>
            <a:endParaRPr lang="en-US" sz="2327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Постепенность изменений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формы показывают, что наследственные различия накапливаются поэтапно. Небольшие изменения, повторённые в ряде поколений, способны заметно преобразовать внешний облик и свойства организма.
</a:t>
            </a:r>
            <a:endParaRPr lang="en-US" sz="1081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и сорта часто происходят от одного предка. Это подтверждает, что глубокие различия могут возникать внутри одной линии при сохранении родственных связей.
</a:t>
            </a:r>
            <a:endParaRPr lang="en-US" sz="1244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биологическая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сильно изменённые формы обычно остаются близкими по строению и биологической природе. Значит, искусственный отбор не создаёт организм заново, а преобразует уже существующую наследственную основу.
</a:t>
            </a:r>
            <a:endParaRPr lang="en-US" sz="1133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 наблюдаемое явление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культурных форм особенно ясно видно, что изменения можно не только предполагать, но и наблюдать в исторически короткие сроки. Именно поэтому эти примеры так важны для биологии.
</a:t>
            </a:r>
            <a:endParaRPr lang="en-US" sz="11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 естественный отбор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отбором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искусственном отборе направление изменения задаёт человек: он оставляет для размножения особей с нужными хозяйственными признаками. В природе же решение принимает среда, а успех определяет выживание и число потомков.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природе, и в хозяйственной практике действует наследственная изменчивость: полезные признаки передаются потомству и могут накапливаться. Поэтому оба типа отбора ведут к постепенному изменению популяций.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цель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ориентирована на заранее выбранный результат — урожайность, молочность, размер, окраску или характер. Естественный отбор не имеет цели, но сохраняет те особенности, которые лучше подходят к конкретным условиям существования.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 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рассматривал искусственный отбор как наглядный пример того, как малые различия закрепляются поколение за поколением. По этой аналогии он объяснял медленные, но реальные изменения в дикой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двух видов отбора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точные измерения, а сравнительную выраженность ключевых признаков отбора. Она помогает увидеть, почему идеи Дарвина связывают селекцию с эволюцией.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отбора опираются на наследственную изменчивость, но их движущие силы различны: в одном случае действует человек, в другом — условия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по материалам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селекционеров XIX века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XIX века проверяли наследование признаков не в теории, а в ежедневной работе с животными и растениями. Уже через несколько поколений становились заметны устойчивые различия между линиями.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размножения оставляли особей с нужными качествами: более крупным телосложением, высокой продуктивностью, яркой окраской или удачным сочетанием признаков. Такой подбор постепенно усиливал желаемый результат.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разведения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фермах и в садах получали улучшенные породы скота, декоративные формы и урожайные сорта зерновых и овощных культур. Это показывало, что наследственные изменения можно направленно накапливать.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идей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селекционеров стали для Дарвина важным доказательством изменчивости организмов. Если человек способен так заметно менять формы, значит, подобный процесс возможен и в 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наследственной изменчивости к разнообразию форм
</a:t>
            </a:r>
            <a:endParaRPr lang="en-US" sz="2316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последовательный отбор в нескольких поколениях приводит к появлению множества культурных форм.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целенаправленный признак может ослаблять другие свойства организма.
</a:t>
            </a:r>
            <a:endParaRPr lang="en-US" sz="1967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селекции нередко усиливают один полезный признак, но при этом снижают выносливость, самостоятельность или устойчивость к болезням.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работам Ч. Дарвина о селекции и искусственном отборе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отбора в сельском хозяйстве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улучшаются неравномерно: селекционер может усиливать продуктивность, не меняя сразу все свойства организма. Итог зависит от цели разведения и исходной изменчивости.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действует комплексно: она повышает важные для человека признаки, но сохраняет баланс между продуктивностью, сроками развития и внешним видом.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53103"/>
            <a:ext cx="4392900" cy="190574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формы и их дикие предки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резкие различия могут возникать у форм с общим происхождением при длительном искусственном отборе.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 сохраняется, но отбор радикально меняет внешний облик и хозяйственные свойства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из школьного курса биологии и селекционной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идей Дарвина для современной биологии
</a:t>
            </a:r>
            <a:endParaRPr lang="en-US" sz="257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Дарвиновская идея отбора стала теоретической опорой для селекционеров. Она помогает целенаправленно улучшать породы, сорта и линии, опираясь на наследственную изменчивость.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Дарвина объясняет, почему разные культурные формы могут иметь общего предка и при этом резко отличаться внешне. Это делает историю домашних организмов понятной и проверяемой.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показывает, что усиление одного свойства нередко связано с компромиссами по другим. Поэтому при отборе учитывают не только пользу, но и побочные последствия для организма.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модель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Наблюдение, наследственность, изменчивость и отбор образуют цельную схему, применимую и к природе, и к хозяйственной практике. Именно в этом состоит долговечность дарвиновского подхода.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показывает родство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домашних животных и культурных растений с генетическим материалом их диких родственников подтверждает общее происхождение. На молекулярном уровне видны близкие участки генома, по которым можно восстановить линии расхождения и проверить выводы о длительном отборе.
</a:t>
            </a:r>
            <a:endParaRPr lang="en-US" sz="8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Генеалогия пород и сортов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позволяют строить родословные пород собак, линий скота и сортов культурных растений. Такие схемы наглядно показывают, как из общего предка возникают разные ветви с устойчивыми наследственными признаками и хозяйственной ценностью.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идей Дарвина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не только подтверждают родство культурных форм с дикими предками, но и уточняют механизмы изменений. На изображении это можно показать как дерево родства и последовательность расхождения признаков под действием отбора.
</a:t>
            </a:r>
            <a:endParaRPr lang="en-US" sz="890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подтверждает современная генетика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культурные формы: главный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формы убедительно показывают, что наследственная изменчивость и отбор способны быстро создавать заметное разнообразие признаков. Именно поэтому искусственный отбор стал для Дарвина ключом к пониманию эволюции в природе.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2026-06-01T23:37:42Z</dcterms:created>
  <dcterms:modified xsi:type="dcterms:W3CDTF">2026-06-01T23:37:42Z</dcterms:modified>
</cp:coreProperties>
</file>