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image" Target="../media/image-5-9.jpe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мира живой природы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природа насчитывает миллионы видов, формируя устойчивый мир Земли.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изучения и роль биоразнообразия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 Линней заложил основы классификации живых организмов. Разнообразие видов обеспечивает человеку пищу, лекарства и ресурсы, а наука помогает сохранить равновесие природы.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царства живой природы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отличаются сложной организацией и способностями к активному движению, занимая разнообразные экологические ниши по всему миру.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— автотрофы, производящие кислород и пищу через фотосинтез, играют ключевую роль в биосфере.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обладают уникальными свойствами: они не фотосинтезируют и важны в разложении органики, поддерживая почвенное плодородие.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 протисты — микроскопические формы жизни с разнообразными функциями, включая симбиоз и разложение веществ.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425" y="1384556"/>
            <a:ext cx="1997100" cy="15875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2000" y="1382598"/>
            <a:ext cx="1801200" cy="15866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8925" y="1382598"/>
            <a:ext cx="1801200" cy="158660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75825" y="1382893"/>
            <a:ext cx="2002500" cy="158596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животного мира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3351219"/>
            <a:ext cx="18012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Африканский слон — гигант саванн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Африканский слон — крупнейшее сухопутное животное, достигает 6 тонн. Он играет важную роль, формируя ландшафт и создавая водоёмы для других видов.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72000" y="3354119"/>
            <a:ext cx="18012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Тропическая бабочка-морфо — сияющая красота лесов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бабочки славятся ярко-синими крыльями. Они обитают в тропических лесах и участвуют в опылении растений.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768925" y="3354119"/>
            <a:ext cx="18012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Гигантские киты — обитатели океанов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Киты — крупнейшие животные планеты, передвигаются по океанам, регулируя морские экосистемы и поддерживая пищевые цепи.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775825" y="3354069"/>
            <a:ext cx="18012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Крокодилы — древние хищники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Крокодилы живут в пресной воде и прибрежных зонах, сохранив свои свойства с доисторических времён, контролируя популяции рыбы и других животных.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2775" y="1378388"/>
            <a:ext cx="4402500" cy="7953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2775" y="2365123"/>
            <a:ext cx="4402500" cy="60620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2775" y="3159773"/>
            <a:ext cx="4402500" cy="606204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72775" y="3952867"/>
            <a:ext cx="4405500" cy="795916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растительного мира и его значение
</a:t>
            </a:r>
            <a:endParaRPr lang="en-US" sz="1812" dirty="0"/>
          </a:p>
        </p:txBody>
      </p:sp>
      <p:sp>
        <p:nvSpPr>
          <p:cNvPr id="13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14" name="Text 2"/>
          <p:cNvSpPr txBox="1"/>
          <p:nvPr/>
        </p:nvSpPr>
        <p:spPr>
          <a:xfrm>
            <a:off x="568900" y="1540694"/>
            <a:ext cx="3208800" cy="48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— легкие планеты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выделяют кислород, поглощают углекислый газ и служат укрытием для множества животных видов по всему миру.
</a:t>
            </a:r>
            <a:endParaRPr lang="en-US" sz="800" dirty="0"/>
          </a:p>
        </p:txBody>
      </p:sp>
      <p:sp>
        <p:nvSpPr>
          <p:cNvPr id="15" name="Text 3"/>
          <p:cNvSpPr txBox="1"/>
          <p:nvPr/>
        </p:nvSpPr>
        <p:spPr>
          <a:xfrm>
            <a:off x="568900" y="2487936"/>
            <a:ext cx="320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Кустарники и травы — основа экосистем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низкорослых растений обеспечивает пищу и среду обитания для мелких животных и насекомых.
</a:t>
            </a:r>
            <a:endParaRPr lang="en-US" sz="800" dirty="0"/>
          </a:p>
        </p:txBody>
      </p:sp>
      <p:sp>
        <p:nvSpPr>
          <p:cNvPr id="16" name="Text 4"/>
          <p:cNvSpPr txBox="1"/>
          <p:nvPr/>
        </p:nvSpPr>
        <p:spPr>
          <a:xfrm>
            <a:off x="568900" y="3282586"/>
            <a:ext cx="320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и папоротники — первичные растения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растения помогают сохранять влагу и формировать почву в условиях сурового климата и лесных экосистем.
</a:t>
            </a:r>
            <a:endParaRPr lang="en-US" sz="800" dirty="0"/>
          </a:p>
        </p:txBody>
      </p:sp>
      <p:sp>
        <p:nvSpPr>
          <p:cNvPr id="17" name="Text 5"/>
          <p:cNvSpPr txBox="1"/>
          <p:nvPr/>
        </p:nvSpPr>
        <p:spPr>
          <a:xfrm>
            <a:off x="572050" y="4115444"/>
            <a:ext cx="3208800" cy="48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Цветковые растения — разнообразие и красота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Цветковые растения обладают сложными механизмами опыления, поддерживают экосистемы и украшают природные ландшафты.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023595"/>
            <a:ext cx="4208700" cy="20981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царств живой природы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характеристики клеток, питания, передвижения и размножения в царствах живой природы.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царство обладает уникальными структурами и функциями, обеспечивая баланс жизни на планете.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биологический справочник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— особенности и вклад в природу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не содержат хлорофилл и не способны к фотосинтезу, поэтому питаются органическими веществами путем разложения.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бывают шляпочными, плесневыми и дрожжевыми, что отражает их разнообразие в природе и роли в экосистемах.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участвуют в разложении органики, формируют почву и образуют симбиотические связи с растениями, улучшая их питание.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бактерий и микробов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в почве — основа плодородия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Почвенные бактерии расщепляют органические остатки, способствуя образованию гумуса и поддерживая рост растений благодаря симбиозу.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Клубеньковые бактерии — друзья бобовых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микроорганизмы живут на корнях бобовых растений, фиксируя атмосферный азот и улучшая плодородие почв естественным образом.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в организме человека — защитники и патогены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бактерии защищают кишечник, обеспечивая пищеварение, тогда как другие могут вызывать болезни, требуя медицинского вмешательства.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Протисты: одноклеточные организмы со сложной жизнью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965243" y="1914161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Протисты включают амёб, инфузорий и одноклеточные водоросли, играющие важную роль в пищевых цепях и биосфере.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1165593" y="2712425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протисты способны к фотосинтезу, обеспечивая кислород и служа пищей для морских организмов.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365703" y="3501058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ведут хищнический образ жизни или питаются разлагающейся органикой, участвуя в биологическом круговороте веществ.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1572553" y="4290258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протисты образуют колонии, что показывает эволюционный переход от одноклеточности к многоклеточности.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экосистем в поддержании жизни на Земле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962638" y="1970997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 объединяют множество видов и обеспечивают устойчивые экологические связи между живыми организмами и окружающей средой.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1162988" y="2959322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и животные сообщества поддерживают циклы воды и газа, предотвращая деградацию и эрозию почв.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1363338" y="3945675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экосистема, от лесов до океанов, выполняет важные функции в поддержании климата и биоразнообразия планеты.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видов по континентам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температура и влажность создают оптимальные условия для процветания разнообразных видов в тропиках, что обеспечивает максимальное биоразнообразие.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демонстрируют явную связь между климатическими условиями и числом видов: тропические регионы значительно превосходят полярные по разнообразию живых организмов.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Глобальный отчет ООН по биоразнообразию, 2022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4525" y="1382143"/>
            <a:ext cx="4397700" cy="9877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3925" y="2575718"/>
            <a:ext cx="4397700" cy="9877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3925" y="3758045"/>
            <a:ext cx="4397700" cy="99205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представители живой природы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565750" y="1584123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Утконос – яйцекладущее млекопитающее
</a:t>
            </a:r>
            <a:pPr algn="l" indent="0" marL="0">
              <a:lnSpc>
                <a:spcPct val="115000"/>
              </a:lnSpc>
              <a:buNone/>
            </a:pPr>
            <a:r>
              <a:rPr lang="en-US" sz="3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Утконос знаменит тем, что несёт яйца, в отличие от большинства млекопитающих. Он обитает в Австралии и сочетает уникальные черты птиц, млекопитающих и рептилий, что делает его биологией исключительным.
</a:t>
            </a:r>
            <a:endParaRPr lang="en-US" sz="819" dirty="0"/>
          </a:p>
        </p:txBody>
      </p:sp>
      <p:sp>
        <p:nvSpPr>
          <p:cNvPr id="13" name="Text 3"/>
          <p:cNvSpPr txBox="1"/>
          <p:nvPr/>
        </p:nvSpPr>
        <p:spPr>
          <a:xfrm>
            <a:off x="565150" y="2765526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Орхидея «венерин башмачок»
</a:t>
            </a:r>
            <a:pPr algn="l" indent="0" marL="0">
              <a:lnSpc>
                <a:spcPct val="115000"/>
              </a:lnSpc>
              <a:buNone/>
            </a:pPr>
            <a:r>
              <a:rPr lang="en-US" sz="3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орхидея привлекает внимание необычной формой цветка, напоминающей башмачок. Она использует сложные механизмы опыления, заманивая насекомых и обеспечивая эффективное воспроизводство.
</a:t>
            </a:r>
            <a:endParaRPr lang="en-US" sz="819" dirty="0"/>
          </a:p>
        </p:txBody>
      </p:sp>
      <p:sp>
        <p:nvSpPr>
          <p:cNvPr id="14" name="Text 4"/>
          <p:cNvSpPr txBox="1"/>
          <p:nvPr/>
        </p:nvSpPr>
        <p:spPr>
          <a:xfrm>
            <a:off x="565150" y="3944776"/>
            <a:ext cx="3208800" cy="6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Бактерия Deinococcus radiodurans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бактерия способна переносить экстремальные дозы радиации и выживать в суровых условиях. Она исследуется учёными за потенциал в биоремедиации и защите от радиации.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биологических адаптаций к среде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Верблюды накапливают в организме воду и жир, что помогает им выживать длительное время в пустынных условиях без питья.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Кактусы имеют толстую сочную мякоть и минимальное количество листьев, что снижает испарение и позволяет долго сохранять влагу.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Арктическая лиса меняет цвет меха в зависимости от сезона — белый зимой для маскировки в снегу и коричневый летом для слияния с землёй.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биологических взаимосвязей (симбиоз)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пчёлами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собирают нектар с цветов, опыляя их в процессе. Это способствует размножению растений и образованию плодов, необходимые для поддержания экосистем и питания животных.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как симбиоз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— это объединение гриба и водоросли. Такой союз позволяет выживать на суровых и бедных почвах, обеспечивая растения питательными веществами.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Сотрудничество рыб-клоунов и актиний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Рыбы-клоуны защищаются среди щупалец актиний от врагов, а взамен отпугивают вредителей, создавая взаимовыгодные отношения в морской среде.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биоразнообразия для человека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лекарственных средств создаются на основе веществ, обнаруженных в растениях и микроорганизмах, важны для медицины.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 животные обеспечивают продовольствие и сырьё для текстильной промышленности и строительства.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поддерживает здоровье агросистем, способствуя устойчивости культур и борьбе с вредителями.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разнообразия живых организмов стимулируют развитие наук и новые технологии, улучшая качество жизни.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Цепь питания в лесной экосистеме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звенья передачи энергии в лесных пищевых цепях
</a:t>
            </a:r>
            <a:endParaRPr lang="en-US" sz="10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под угрозой исчезновения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Амурский тигр и снежный барс страдают из-за утраты природных территорий и разорительной охоты.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зубр численен ограниченно, его охрана требует восстановления местообитаний и запретов на отстрел.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сохранения редких видов необходима консервация, научные программы и международная поддержка охраны природы.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4525" y="1382143"/>
            <a:ext cx="4397700" cy="9877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3925" y="2575718"/>
            <a:ext cx="4397700" cy="9877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3925" y="3758045"/>
            <a:ext cx="4397700" cy="99205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заповедников в сохранении природы России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565750" y="1584123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Кавказский заповедник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Охватывает уникальные горные экосистемы Кавказа. Здесь строго запрещена хозяйственная деятельность, что обеспечивает сохранение редких растений и животных.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65150" y="2765526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Байкальский заповедник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Защищает природу Байкала и его окрестностей, включая эндемичные виды рыб. Важная площадка для природоохранных и научных исследований.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565150" y="3944776"/>
            <a:ext cx="3208800" cy="6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Кроноцкий заповедник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Известен вулканами и разнообразием дикой природы Камчатки. Благодаря заповедному статусу охраняется среда обитания редких хищников и птиц.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каждый может помочь природе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962638" y="1970997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 и переработка отходов позволяют снизить нагрузку на окружающую среду и уменьшить загрязнение.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1162988" y="2959322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использования пластика и посадка деревьев помогают сохранять природные ресурсы и способствуют восстановлению экосистем.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1363338" y="3945675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экологических проектов и соблюдение правил в природе гарантируют сохранение биоразнообразия для будущих поколений.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Сохраняя биоразнообразие — забота о будущем планеты
</a:t>
            </a:r>
            <a:endParaRPr lang="en-US" sz="2812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— фундамент жизни на Земле, требующий коллективных усилий каждого для поддержания природного баланса и здоровья человечества.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2026-05-09T07:09:34Z</dcterms:created>
  <dcterms:modified xsi:type="dcterms:W3CDTF">2026-05-09T07:09:34Z</dcterms:modified>
</cp:coreProperties>
</file>