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суффикс -er помогает строить новые слова.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-er в английском языке: повторение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237" y="720000"/>
            <a:ext cx="3609375" cy="360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-er и зачем его знать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-er часто встречается в знакомых школьных словах. Он помогает понять, как от действия образуется название человека, а также как сравниваются признаки в коротких прилагательных. Иногда er входит в корень слова и не является суффиксом вовсе.
</a:t>
            </a:r>
            <a:endParaRPr lang="en-US" sz="1317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147" y="1308500"/>
            <a:ext cx="278005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1: человек по действию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-er обозначает человека, который выполняет действие. Поэтому teach превращается в teacher, sing — в singer, а drive — в driver. Смысл нового слова связан с тем, кто делает это регулярно.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роли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значение особенно заметно в названиях профессий, школьных занятий и увлечений. Суффикс помогает быстро понять, чем занимается человек: player играет, baker печёт, reader читает. Основа подсказывает действие, а -er — исполнителя.
</a:t>
            </a:r>
            <a:endParaRPr lang="en-US" sz="1272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«кто?», и его можно связать с действием, перед вами, скорее всего, слово с этим значением. Учить такие пары удобно вместе: read — reader, write — writer, bake — baker.
</a:t>
            </a:r>
            <a:endParaRPr lang="en-US" sz="12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занятия со словом -er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темах часто встречаются слова teacher, worker, writer и painter. Они называют людей по профессии или постоянному занятию, поэтому легко связываются с повседневной школьной лексикой.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повседневная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farmer и gardener показывают, что -er может описывать человека по работе на земле. Такие примеры помогают увидеть, что суффикс не ограничивается только школой или спортом.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сцена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темах про увлечения и досуг часто встречаются player и singer. Эти слова удобны для запоминания, потому что обозначают знакомые роли: тот, кто играет, и тот, кто поёт.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собрать слова по теме, легче заметить общий смысл суффикса. Все они называют человека не просто по имени, а по делу, которым он занимается.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слов: основа и слово с суффиксом -er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действие превращается в название человека, который его выполняет.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первая часть называет действие, а второе слово — исполнителя этого действия. Суффикс меняет значение и часто часть речи.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лексика по теме word formation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основы перед -er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4925" y="19708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словах с одной гласной и одной конечной согласной последняя согласная часто удваивается: run — runner, swim — swimmer, sit — sitter. Это нужно для правильного чтения и написания слова.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22392" y="19816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e в основе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 уже оканчивается на e, обычно добавляют только r: large — larger. Буква e остаётся, а слово становится формой сравнения без лишних изменений в написании.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9857" y="1961552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нельзя игнорировать, потому что они помогают отличить правильное слово от ошибки. В английском написание часто связано с произношением, поэтому правила основы нужно замечать сразу.
</a:t>
            </a:r>
            <a:endParaRPr lang="en-US" sz="11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 -er встречаются чаще всего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типы слов с -er чаще попадаются в учебных заданиях и текстах для 6 класса.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школьным примерам особенно заметна группа слов, обозначающих людей по действию; остальные значения встречаются тоже часто, но обычно в более конкретных темах.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лексики для 6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463896"/>
            <a:ext cx="700500" cy="622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850" y="1455596"/>
            <a:ext cx="700500" cy="622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900" y="1455596"/>
            <a:ext cx="700500" cy="62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2: предмет или прибор для действия
</a:t>
            </a:r>
            <a:endParaRPr lang="en-US" sz="212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действовать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этим значением называют предмет, который помогает выполнить действие. Cooker готовит, opener открывает, mixer смешивает. Суффикс показывает не человека, а вещь по её функции.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важнее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слово, нужно посмотреть на действие, с которым оно связано. Washer моет, cleaner очищает, а opener помогает открыть. Значение строится вокруг того, что делает предмет.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быту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удобны в темах о доме, кухне и уборке. Они часто встречаются в реальных ситуациях, поэтому помогают быстро узнавать значение по знакомому действию.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слова с -er
</a:t>
            </a:r>
            <a:endParaRPr lang="en-US" sz="2529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поиске основы, смысла слова и его роли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с -er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выражает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коротких прилагательных суффикс -er образует сравнительную степень: small — smaller, fast — faster, cold — colder. Она показывает, что один предмет или человек обладает признаком сильнее другого.
</a:t>
            </a:r>
            <a:endParaRPr lang="en-US" sz="1272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часто стоит рядом со словом than: bigger than, faster than, colder than. Это помогает быстро понять, что слово не обозначает человека или предмет, а сравнивает признаки.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важно видеть не только окончание, но и смысл. Если слово сравнивает два объекта, перед вами сравнительная степень, а не словообразование нового существительного.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сравнительной степени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коротких прилагательных образуется по-разному: часто удваивается согласная, а после буквы e добавляется только r.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зависит от строения основы: короткие слова с конечной согласной часто удваивают её, а основа на e сохраняется без изменений.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темы word formation: big, nice, late.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525" y="1438630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er не являются суффиксом
</a:t>
            </a:r>
            <a:endParaRPr lang="en-US" sz="2322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water и paper буквы er не присоединяются к основе как отдельный суффикс. Эти слова нужно запоминать целиком, потому что их значение не объясняется прибавлением окончания.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er и слово перестаёт быть тем же словом по смыслу, значит буквы, скорее всего, входят в корень. Так удобно отличать настоящую модель словообразования от простого написания.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без 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Winter, father и похожие слова не образуются по схеме «основа + суффикс». Их лучше учить как готовые словарные единицы, чтобы не искать в них лишний суффикс.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написании слов с -er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не со значением, а с написанием основы и выбором нужного окончания.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пропускают удвоение согласной или неправильно применяют правило после буквы e. Отдельно стоит запоминать пары с -er и -or.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ошибок из учебной темы: runer—runner, biger—bigger, teachor—teacher.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окончания -er и -or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не взаимозаменяемы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в звучании может сбивать с толку, но -er и -or образуют разные слова. Поэтому teacher нельзя «переделать» в teachor, а actor — в acter.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040745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по словарю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с -or обозначают профессии и роли, но у них своя исторически сложившаяся форма. В школьной лексике правильное написание лучше сразу учить вместе со значением.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725691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каждое слово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сомнение, нужно свериться с учебником или словарём, а не выбирать окончание по похожему образцу. Это помогает избежать устойчивых ошибок в работах и диктантах.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59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значения окончания -er
</a:t>
            </a:r>
            <a:endParaRPr lang="en-US" sz="3346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написание может выполнять разные функции: образовывать слово или показывать сравнение.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определяется не только буквами, но и контекстом: -er может быть суффиксом существительного или окончанием сравнительной степени.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темы словообразования с -er.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слова с -er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Связывать со 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всего учить слово не отдельно, а вместе с картинкой: teacher — человек, opener — предмет, taller — сравнение. Так быстрее запоминается и значение, и написание.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 частые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повторения подойдут короткие и знакомые слова: player, reader, helper, faster, colder. Чем чаще они встречаются в заданиях, тем увереннее узнаётся суффикс.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Группировать по темам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школы, спорта, дома, профессий и погоды легче удерживаются в памяти. Тематические группы помогают увидеть, где -er обозначает человека, предмет или сравнение.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Повторять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и составлять короткие предложения с новыми словами. Контекст показывает, как слово работает в речи, и помогает не путать похожие формы.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слово с -er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 значение и не ошибиться в написании.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 основу, затем на смысл и наконец на написание. Такой алгоритм особенно полезен при повторении похожих слов и исключений.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проверки помогают правильно понять слово с -er.
</a:t>
            </a:r>
            <a:endParaRPr lang="en-US" sz="271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по теме словообразования с суффиксом -er.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группы слов для повторения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групп удобно использовать перед проверочной работой: так проще замечать, когда -er меняет значение, а когда не является суффиксом.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группы важны для чтения и письма. Разделение по смыслу помогает быстрее выбирать правильное объяснение и избегать путаницы.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примеров из темы: teacher, opener, taller, water.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суффиксе -er
</a:t>
            </a:r>
            <a:endParaRPr lang="en-US" sz="3163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-er помогает образовывать слова о людях, предметах и сравнении признаков. Чтобы не ошибаться, нужно смотреть на основу, значение и написание, а исключения учить отдельно.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2026-05-30T16:23:10Z</dcterms:created>
  <dcterms:modified xsi:type="dcterms:W3CDTF">2026-05-30T16:23:10Z</dcterms:modified>
</cp:coreProperties>
</file>