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выбирали место для строительства города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строили там, где природа помогала жить, работать и защищаться.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удачное место решало судьбу города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древнего города место было почти как прочный фундамент. От него зависели вода, еда, безопасность и торговля. Ошибка могла сделать поселение слабым, голодным и уязвимым.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900" y="1787223"/>
            <a:ext cx="3465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9175" y="1787223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539040"/>
            <a:ext cx="452400" cy="361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69175" y="3489000"/>
            <a:ext cx="404250" cy="46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была главным условием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искали реку, озеро или родник, чтобы люди и животные не оставались без воды. Без неё нельзя было жить, готовить еду и поддерживать поселение.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каждый день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была не только для питья. Ею мыли, варили, поливали огороды и выполняли разные работы. Без неё жизнь в городе быстро становилась трудной.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дома и ремёсел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вода была рядом, было легче ухаживать за огородами и скотом. Это помогало городу кормить жителей и не зависеть от дальних поездок за водой.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хозяйству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воды не хватало, люди не могли долго оставаться. Поселение росло медленно и часто становилось слабым перед трудностями, болезнями и голодом.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воды поселение слабело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 дорога и помощник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была настоящей дорогой для древних людей. По ней легко передвигались лодки и небольшие корабли, а берега становились удобным местом для пристани и обмена товарами.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Лодки шли по течению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реке перевозили зерно, соль, дерево, ткань и другие нужные вещи. Так жители могли получать то, чего не хватало рядом, и отправлять своё на продажу.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плыли вместе с водой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берега люди встречались чаще, чем на обычной дороге. Здесь обменивались товарами, разговаривали и узнавали новости. Поэтому город у реки рос быстрее и становился заметнее.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воды оживала торговля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врагов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города старались выбрать место, которое труднее атаковать. Холм, высокий берег или остров помогали заранее заметить чужих людей и выиграть время.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Изгиб реки тоже был полезен: вода словно становилась природной преградой. Так поселение меньше рисковало, даже если крепостные стены ещё не были построены.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безопаснее было место, тем спокойнее могли жить люди. Им не приходилось всё время бояться внезапного нападения или подкрадывающейся опасности.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450" y="1659275"/>
            <a:ext cx="525600" cy="52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2200" y="1659275"/>
            <a:ext cx="459900" cy="52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2250" y="1659275"/>
            <a:ext cx="525600" cy="5256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Плодородная земля рядом с городом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5915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кормит людей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5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городом нужны были хорошие поля и огороды. На них выращивали хлеб и овощи, чтобы жители могли есть каждый день и не голодать.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3190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даёт материалы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23190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помогал строителям и ремесленникам. Там брали древесину для домов, лодок и печей, а ещё запасались тем, что было нужно для хозяйства.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10465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Плохая земля мешала жить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10465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Болотистые и бедные участки делали жизнь намного труднее. На такой земле было сложно выращивать продукты, строить прочные дома и быстро развивать поселение.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 переправ и перекрёстков дорог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был брод, мост или пересечение дорог, людям было удобно останавливаться. Они отдыхали, меняли товары и узнавали новости из разных мест.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точки притягивали купцов, путников и жителей соседних поселений. Постепенно возле переправы вырастал оживлённый рынок, а потом и сам город.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берег делал город заметнее и безопаснее, но слишком крутой склон мог помешать строительству.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5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опасности он помогал уменьшить: разлив реки и внезапную атаку.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по теме «Как выбирали место для строительства города»
</a:t>
            </a:r>
            <a:endParaRPr lang="en-US" sz="109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выбирали место шаг за шагом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выборе места для древнего города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делала место особенно выгодным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через одно место проходило много людей, там быстро возникала торговля. Купцам было удобно останавливаться, а жители могли продавать и покупать нужные вещи.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торговли нужны были пристани, склады и безопасные дороги. Без них товары трудно было привезти, сохранить и отправить дальше по пути.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таких местах продавали зерно, рыбу, ткань, посуду и изделия ремесленников. Чем больше товаров собиралось вместе, тем оживлённее становился город.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торговля приносила городу богатство и новых жителей. Так удобное место превращалось не просто в поселение, а в важный центр.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Крепость, из которой вырос город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4475700" y="192525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 хорошем месте ставили крепость или острог, чтобы защитить людей и запасы. Рядом селились воины, сторожа и мастера, которым нужно было быть возле стены.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475700" y="362010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вокруг крепости начинали появляться дома, лавки и узкие улицы. Так маленькое укрепление постепенно превращалось в живой город с рынком и шумной жизнью.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осмотр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обходили местность и сразу замечали опасные места: болота, низины и туманные берега. Там земля была сырой, а строить было непросто.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проверка воды и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участок часто заливало или почва была слишком рыхлой, его старались не выбирать. Колодцы, дома и дороги в таком месте быстро доставляли хлопоты.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отказ от плохого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Песчаные и сырые участки считались неудачными, потому что жизнь там была трудной и небезопасной. Лучше было поискать другое, более надёжное место.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строить было трудно или опасно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помогала форме города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дороги подсказывали, где будут главные улицы. Люди тянулись к пристани, рынку и площади, потому что туда удобнее всего было идти и ехать.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Холмы и сухие места помогали строить дома там, где меньше грязи и воды. Поэтому улицы появлялись не строго ровно, а по самому удобному пути.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такого роста старые города часто выглядят немного неровными. У них будто есть свой характер, как у непоседливого ребёнка, который не любит ходить по линеечке.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которые выросли у воды и дорог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 удобно стоял у воды и на торговом пути. Сюда приходили купцы, а рядом появлялись пристани и склады. На карте такой город легко узнать по реке, дорогам и крепости.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 — город у рек и пути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Ярославль и Москва тоже появились там, где было удобно жить, торговать и защищаться. Река, дороги и первые укрепления сделали эти места очень привлекательными для людей.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Ярославль и Москва — удачное место для роста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Псков вырос там, где река помогала и в жизни, и в защите. Вокруг укрепления постепенно появлялись улицы, дома и торг. Город словно обнимал воду и не отпускал её из виду.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Псков — крепкий город на важной реке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смотрели, есть ли рядом вода. Без неё нельзя было пить, готовить еду, поить животных и делать много повседневных дел.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проверяли лес, глину и камень. Эти материалы помогали строить дома, печи, посуду и крепкие стены, а значит, жизнь становилась легче.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люди замечали ветер, погоду и открытость местности. Слишком сильный ветер или сырая земля могли испортить и стройку, и жизнь в городе.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важно было расстояние до соседей. Если рядом проходили дороги и поселения, место считалось особенно удобным для будущего города.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люди проверяли перед строительством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город мог измениться со временем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2125" y="2609850"/>
            <a:ext cx="2159400" cy="3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становится тесным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3139884"/>
            <a:ext cx="2680200" cy="16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поселение было маленьким, но жителей становилось всё больше. Старым улицам уже не хватало места, и город начинал расти в стороны.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463313" y="2132075"/>
            <a:ext cx="2253600" cy="29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районы
</a:t>
            </a:r>
            <a:endParaRPr lang="en-US" sz="1282" dirty="0"/>
          </a:p>
        </p:txBody>
      </p:sp>
      <p:sp>
        <p:nvSpPr>
          <p:cNvPr id="11" name="Text 5"/>
          <p:cNvSpPr txBox="1"/>
          <p:nvPr/>
        </p:nvSpPr>
        <p:spPr>
          <a:xfrm>
            <a:off x="3250053" y="2639124"/>
            <a:ext cx="2680200" cy="16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строили новые дома, мастерские и улицы. Иногда менялся центр города, потому что удобнее было жить и торговать в другом месте.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291650" y="1624950"/>
            <a:ext cx="2253600" cy="29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меняет свой облик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6078340" y="2132063"/>
            <a:ext cx="2680200" cy="16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место затоплялось или становилось опасным, жители перестраивали его снова и снова. Так город проживал долгую историю и понемногу менялся.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удачное место для города сегодня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3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 воды и дорог
</a:t>
            </a:r>
            <a:pPr algn="l" indent="0" marL="0">
              <a:lnSpc>
                <a:spcPct val="100000"/>
              </a:lnSpc>
              <a:buNone/>
            </a:pPr>
            <a:r>
              <a:rPr lang="en-US" sz="1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города по-прежнему любят реки, мосты и удобные дороги. Это помогает людям быстрее добираться до работы, школы и магазинов. Всё по-деловому и без лишней беготни.
</a:t>
            </a:r>
            <a:endParaRPr lang="en-US" sz="1763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место важно и сейчас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уже не нужно строить город только ради защиты от врагов. Но всё так же важны транспорт, работа и удобная жизнь. Хорошее место экономит время и силы.
</a:t>
            </a:r>
            <a:endParaRPr lang="en-US" sz="17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выбора места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условия люди проверяли перед тем, как начинать строить город.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2022107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9300" y="2067347"/>
            <a:ext cx="452400" cy="361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650" y="2047240"/>
            <a:ext cx="452400" cy="4021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некоторые города становились большими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5950" y="2646501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город был защищён от врагов и наводнений, люди охотнее оставались там жить. Спокойствие привлекало новых жителей, и поселение росло всё быстрее.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0772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место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30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удачное место приезжали ремесленники, торговцы и семьи. Им нужны были дома, работа и соседи, а городу — новые руки и новые идеи.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5055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люди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65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большом городе открывались рынки, лавки и мастерские. Чем больше там было дел и товаров, тем сильнее он становился и тем известнее был вокруг.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8239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мастерские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решало судьбу будущего города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место для города выбирали не наугад, а очень внимательно. Если рядом были вода, дороги, защита и хорошая земля, у города появлялся сильный и долгий характер.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2026-05-21T08:52:54Z</dcterms:created>
  <dcterms:modified xsi:type="dcterms:W3CDTF">2026-05-21T08:52:54Z</dcterms:modified>
</cp:coreProperties>
</file>