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Азия: новый этап развития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восстановления к технологиям: три пути восточноазиатского успеха.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ускоряет рост заводов и городов; догоняющее развитие сокращает разрыв с лидерами. В Восточной Азии решающими стали экспорт, государственная координация, массовое образование и включение в мировую экономику.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Восточная Азия догоняла лидеров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США и Западная Европа задали стандарт современного промышленного роста, с которым сравнивали другие регионы. Восточная Азия ориентировалась именно на этот образец.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ориентир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а затем NIEs и Китай стартовали с дефицитом капитала, слабой инфраструктурой и низкими доходами. Это заставило делать ставку на быстрые реформы и мобилизацию ресурсов.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из бедности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случая связаны с экспортом как главным каналом расширения производства, выхода на валютные рынки и накопления опыта конкуренции. Внутренний рынок дополнял, но не заменял внешнюю ориентацию.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Экспортный рычаг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 — рост технологической сложности, усложнение промышленности и постепенный переход от копирования к созданию собственных решений. Именно это отличает регион от многих других развивающихся экономик.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технологиям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Японию, NIEs и Китай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промышленность восстанавливалась на фоне реформ, внешнего спроса и жёсткой внутренней мобилизации ресурсов. Это стало основой будущего ускорения.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послевоенное восстановление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1960–1970-м годам Япония стала символом «экономического чуда»: высокие темпы роста, технологическое обновление и мощный промышленный сектор изменили структуру всей экономики.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1960–1970-е: экономическое чудо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1950–1960-е годы Япония резко нарастила выпуск, экспорт и инвестиции в ключевые отрасли. Страна быстро вошла в число крупнейших экономик мира.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1950–1960-е: промышленный рывок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путь от руин к лидерству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промышленная политика, заимствование технологий и внешние рынки поддержали рост, а затем возникли структурные ограничения.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модель: двигатель и пределы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продукции, трудовая дисциплина и умение быстро перенимать чужие технологии стали важнейшими конкурентными преимуществами. Особенно это проявилось в автомобилях, электронике и судостроении.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экономика зависела от импорта сырья и устойчивого внешнего спроса. Когда мировая конъюнктура менялась, уязвимость экспортной модели становилась заметнее.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места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министерств, банков и корпораций позволяла направлять капитал в приоритетные отрасли и избегать распыления ресурсов. Решения принимались в долгосрочной логике, а не ради быстрого эффекта.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Согласованное управление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инвестиции в оборудование, исследования и подготовку кадров создавали запас прочности. Компании могли планировать модернизацию на годы вперёд, а не ограничиваться краткими рыночными циклами.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горизонт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опоры экономического чуда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Корея, Тайвань, Гонконг и Сингапур стали новыми индустриальными странами Азии. Несмотря на разный масштаб и устройство, все они прошли путь от бедных экономик к промышленным экспортёрам.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входит в группу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подъём сопровождался ростом городов, укреплением портов, фабрик и транспортной сети. Это делало экономику более связанной с мировой торговлей и инвестициями.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рывок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роста многие из них защищали внутренний рынок и развивали базовые отрасли. Затем акцент быстро сместился на выпуск товаров для внешней торговли и освоение международных стандартов.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защиты к экспорту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не был случайным: реформы, доступ к мировым рынкам и технологическое заимствование ускорили изменение структуры экономики. Именно поэтому NIEs часто рассматривают как пример догоняющего развития.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путь важен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индустриальные страны Азии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 ресурсом стала дешевая, но обучаемая рабочая сила. Массовое вовлечение людей в промышленность позволило быстро наращивать выпуск без резкого роста издержек.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ресурс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инвестиции приносили оборудование, управленческие практики и доступ к рынкам. Они дополняли национальные реформы и ускоряли включение стран в международное разделение труда.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капитала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отбирали приоритетные отрасли и помогали им кредитами, налогами и инфраструктурой. Такая поддержка усиливала эффект от частной инициативы и снижала риск затяжного старта.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Выборочная поддержка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техникумы и профессиональная подготовка быстро повышали квалификацию работников. Это увеличивало производительность и помогало переходить от простой сборки к более сложным операциям.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людей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ускорило развитие NIEs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756"/>
            <a:ext cx="2016000" cy="19884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8000" y="1450756"/>
            <a:ext cx="2016000" cy="19884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2000" y="1450756"/>
            <a:ext cx="2016000" cy="19884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6000" y="1450756"/>
            <a:ext cx="2016000" cy="198843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выстроила индустрию вокруг крупных корпораций и тяжёлых отраслей. Такой подход помог быстро масштабировать производство, а затем перейти к сложной технике, автомобилям и электронике.
</a:t>
            </a:r>
            <a:endParaRPr lang="en-US" sz="92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768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сделал ставку на порты, логистику и услуги, превратив выгодное географическое положение в экономическое преимущество. Он стал примером того, как инфраструктура меняет судьбу города-государства.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6768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632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Гонконг превратился в узел торговли, финансов и посредничества между рынками. Его сила заключалась не в массовой промышленности, а в открытости и высокой деловой активности.
</a:t>
            </a:r>
            <a:endParaRPr lang="en-US" sz="942" dirty="0"/>
          </a:p>
        </p:txBody>
      </p:sp>
      <p:sp>
        <p:nvSpPr>
          <p:cNvPr id="13" name="Text 6"/>
          <p:cNvSpPr txBox="1"/>
          <p:nvPr/>
        </p:nvSpPr>
        <p:spPr>
          <a:xfrm>
            <a:off x="4632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Гонконг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2496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 развивал сеть малых и средних компаний, которые были гибкими и быстрее реагировали на спрос. Особенно заметной стала роль электроники и контрактного производства.
</a:t>
            </a:r>
            <a:endParaRPr lang="en-US" sz="982" dirty="0"/>
          </a:p>
        </p:txBody>
      </p:sp>
      <p:sp>
        <p:nvSpPr>
          <p:cNvPr id="15" name="Text 8"/>
          <p:cNvSpPr txBox="1"/>
          <p:nvPr/>
        </p:nvSpPr>
        <p:spPr>
          <a:xfrm>
            <a:off x="2496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NIEs выбрали разные траектории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общую логику догоняющего роста и разные масштабы моделей.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начала рост раньше и создала образец, а NIEs ускорили экспортную индустриализацию в более компактных экономиках.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Японии и новых индустриальных странах Восточной Азии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NIEs: сравнение ключевых признаков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1978 году начались реформы, заложившие долгий рост и переход к рынку.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историческая дата начала политики реформ и открытости в КНР
</a:t>
            </a:r>
            <a:endParaRPr lang="en-US" sz="1059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этого года Китай стал постепенно сочетать планирование с рыночными стимулами.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1978
</a:t>
            </a:r>
            <a:endParaRPr lang="en-US" sz="7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Шэньчжэнь и другие зоны получили более свободные правила для бизнеса, поэтому именно здесь быстрее тестировали налоги, торговлю и привлечение капитала.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площадки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отдельных зон показал, что гибкие правила могут работать и в рамках социалистической системы; позднее многие механизмы распространились на другие регионы.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опыта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компании входили в зоны через совместные проекты, принося технологии, управленческий опыт и доступ к внешним рынкам, что ускоряло освоение новых производств.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инвестиций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роль специальных экономических зон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отраслевого расширения и пространственного развития экономики Китая.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через специализацию и связность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13600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промышленности усилил нагрузку на воздух, воду и энергосистему. Экологические издержки стали одной из главных цен этого этапа развития.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08550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62425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доход населения вырос, но Китай всё ещё не достиг уровня богатейших экономик Восточной Азии. Это означает незавершённость перехода к высокодоходной модели.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57375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 лидерами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438012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провинции развивались заметно быстрее внутренних регионов. Разница в доходах и доступе к инфраструктуре сохранила территориальные диспропорции внутри страны.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2963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текущие ограничения развития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69075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Для Китая и NIEs общей основой стал экспорт: внешние рынки давали спрос, валютную выручку и стимул повышать качество, стандартизировать производство и снижать издержки.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9075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ориентация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8250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 XXI веке Китай заметно усилил роль цифровых платформ, данных и сложных цепочек поставок, тогда как NIEs раньше опирались прежде всего на индустриализацию и сборочные отрасли.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8250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технологическая среда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93663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Китай развивал модель в гораздо большем масштабе: население, территория и внутренний рынок позволили сочетать экспортный рост с огромным внутренним спросом.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693663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экономики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NIEs: что изменилось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всё заметнее смещается к отраслям, где важны не только объёмы, но и сложность продукта, скорость разработки и контроль технологий.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роль исследований и чипов, тем сильнее конкурентоспособность региона зависит от знаний, а не от дешёвой рабочей силы.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 теме презентации; данные носят иллюстративный характер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экономике технологий и инноваций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97250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сделала экономику Восточной Азии зависимой от спроса в США, Европе и других крупных центрах потребления. Изменения конъюнктуры сразу отражаются на заводах и занятости.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7255" y="1802357"/>
            <a:ext cx="2458703" cy="5397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спроса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60847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конфликты, санкции и политическая напряжённость повысили риск перебоев в поставках. Поэтому компании всё чаще ищут способы диверсифицировать маршруты и поставщиков.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160853" y="1802357"/>
            <a:ext cx="24588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поставок
</a:t>
            </a:r>
            <a:endParaRPr lang="en-US" sz="1500" dirty="0"/>
          </a:p>
        </p:txBody>
      </p:sp>
      <p:sp>
        <p:nvSpPr>
          <p:cNvPr id="10" name="Text 5"/>
          <p:cNvSpPr txBox="1"/>
          <p:nvPr/>
        </p:nvSpPr>
        <p:spPr>
          <a:xfrm>
            <a:off x="3329049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цепочки распределили этапы выпуска по разным странам: одни специализируются на комплектующих, другие — на сборке, третьи — на дизайне и логистике.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3329054" y="1802357"/>
            <a:ext cx="24588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
</a:t>
            </a:r>
            <a:endParaRPr lang="en-US" sz="1500" dirty="0"/>
          </a:p>
        </p:txBody>
      </p:sp>
      <p:sp>
        <p:nvSpPr>
          <p:cNvPr id="12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 нового этапа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особенно ярко показывает последствия старения населения: растёт доля пожилых людей, а нагрузка на здравоохранение, пенсии и уход становится всё выше.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внутри стран усиливает крупные города и прибрежные зоны, где сосредоточены рабочие места, университеты и инфраструктура. Это ускоряет региональное неравенство и рост агломераций.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к городам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и NIEs падение рождаемости меняет структуру спроса и будущий рынок труда. Молодых работников становится меньше, а конкуренция за кадры — острее.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рождаемости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демографии влияют на повседневную жизнь: растёт спрос на услуги для пожилых, меняются модели потребления и требования к социальной политике.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социальные запросы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демографические сдвиги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в Восточной Азии снизило мировые цены на электронику, одежду и бытовые товары, сделав их доступнее для миллионов потребителей.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товаров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Восточной Азии усилили влияние в автомобилестроении, электронике и логистике, а их технологии и организационные решения вошли в глобальную экономическую практику.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влияние компаний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сформировал стандарты быстрой сборки, высокого качества и точной координации поставок. Эти практики стали ориентиром для производителей во многих странах.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стандарты производства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Восточная Азия изменила мировую экономику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развития Восточной Азии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Восточной Азии показывает, что быстрый рост возможен при сочетании экспорта, координации государства и инвестиций в людей. Сегодня регион переходит к инновациям, но ему приходится отвечать на вызовы старения, экологии и конкуренции за технологии.
</a:t>
            </a:r>
            <a:endParaRPr lang="en-US" sz="15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2026-07-26T14:29:35Z</dcterms:created>
  <dcterms:modified xsi:type="dcterms:W3CDTF">2026-07-26T14:29:35Z</dcterms:modified>
</cp:coreProperties>
</file>