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image" Target="../media/image-6-12.png"/><Relationship Id="rId13" Type="http://schemas.openxmlformats.org/officeDocument/2006/relationships/image" Target="../media/image-6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jpe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264800" y="50"/>
            <a:ext cx="287815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903950" y="777900"/>
            <a:ext cx="4204500" cy="40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68. Число 9 и цифра 9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Познакомимся с девяткой и научимся узнавать её уверенно.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1903950" y="217325"/>
            <a:ext cx="4204500" cy="3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62500" y="1055225"/>
            <a:ext cx="3974400" cy="3912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50850" y="1375825"/>
            <a:ext cx="3677700" cy="32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Девятка помогает считать без ошибок, понимать порядок чисел и записывать количество предметов. Она встречается в заданиях, на часах, в календаре и в обычных вещах вокруг нас.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650850" y="402000"/>
            <a:ext cx="7752300" cy="3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девятка важна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315375" y="1656200"/>
            <a:ext cx="1699500" cy="65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4500" dirty="0"/>
          </a:p>
        </p:txBody>
      </p:sp>
      <p:sp>
        <p:nvSpPr>
          <p:cNvPr id="6" name="Text 2"/>
          <p:cNvSpPr txBox="1"/>
          <p:nvPr/>
        </p:nvSpPr>
        <p:spPr>
          <a:xfrm>
            <a:off x="1008775" y="2520188"/>
            <a:ext cx="23127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цифры 9 две части: круглая основа и хвостик вниз.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834425" y="1285731"/>
            <a:ext cx="4335000" cy="242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девятки помогает быстро узнавать её среди других цифр и не путать с похожими знаками.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образец написания цифры 9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47421" y="1229925"/>
            <a:ext cx="2485008" cy="2681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4125" y="202050"/>
            <a:ext cx="4002600" cy="86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Пишем цифру 9 по образцу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926750" y="1229925"/>
            <a:ext cx="3390000" cy="15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Начинаем сверху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ведём руку по круглой линии, начиная сверху. Затем плавно добавляем хвостик вниз, чтобы цифра получилась ровной и сразу узнаваемой в клетке.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926750" y="3011225"/>
            <a:ext cx="3390000" cy="15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Доводим до аккуратной формы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сохранять одинаковую высоту и не разрывать линию. Тогда девятка выглядит аккуратно, а при чтении и счёте её легче заметить среди других цифр.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0850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повторяем числовой ряд по порядку: 1, 2, 3, 4, 5, 6, 7, 8, 9. Девятка стоит в самом конце этого отрезка.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10850" y="296047"/>
            <a:ext cx="8299800" cy="5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Считаем от 1 до 9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419548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назвать следующее число после восьмёрки, получится 9. А если отнять от девятки один шаг назад, снова вернёмся к 8.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415375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мы видим, что числа в ряду стоят не случайно. Каждое следующее число больше предыдущего на один, и это легко проверить вслух.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99880" y="1581445"/>
            <a:ext cx="233100" cy="233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69417" y="1581445"/>
            <a:ext cx="233100" cy="233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114449" y="3418395"/>
            <a:ext cx="203963" cy="2331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5366255" y="3428545"/>
            <a:ext cx="239400" cy="2128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6" name="Text 1"/>
          <p:cNvSpPr txBox="1"/>
          <p:nvPr/>
        </p:nvSpPr>
        <p:spPr>
          <a:xfrm>
            <a:off x="608600" y="179300"/>
            <a:ext cx="7917900" cy="7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Девять предметов
</a:t>
            </a:r>
            <a:endParaRPr lang="en-US" sz="2400" dirty="0"/>
          </a:p>
        </p:txBody>
      </p:sp>
      <p:sp>
        <p:nvSpPr>
          <p:cNvPr id="17" name="Text 2"/>
          <p:cNvSpPr txBox="1"/>
          <p:nvPr/>
        </p:nvSpPr>
        <p:spPr>
          <a:xfrm>
            <a:off x="1823124" y="127997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Карандаши
</a:t>
            </a:r>
            <a:endParaRPr lang="en-US" sz="1300" dirty="0"/>
          </a:p>
        </p:txBody>
      </p:sp>
      <p:sp>
        <p:nvSpPr>
          <p:cNvPr id="18" name="Text 3"/>
          <p:cNvSpPr txBox="1"/>
          <p:nvPr/>
        </p:nvSpPr>
        <p:spPr>
          <a:xfrm>
            <a:off x="1823050" y="163257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 столе лежат девять карандашей, важно считать их по одному. Тогда не потеряется ни один предмет и ответ получится точным.
</a:t>
            </a:r>
            <a:endParaRPr lang="en-US" sz="1100" dirty="0"/>
          </a:p>
        </p:txBody>
      </p:sp>
      <p:sp>
        <p:nvSpPr>
          <p:cNvPr id="19" name="Text 4"/>
          <p:cNvSpPr txBox="1"/>
          <p:nvPr/>
        </p:nvSpPr>
        <p:spPr>
          <a:xfrm>
            <a:off x="6092655" y="127997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Кубики
</a:t>
            </a:r>
            <a:endParaRPr lang="en-US" sz="1300" dirty="0"/>
          </a:p>
        </p:txBody>
      </p:sp>
      <p:sp>
        <p:nvSpPr>
          <p:cNvPr id="20" name="Text 5"/>
          <p:cNvSpPr txBox="1"/>
          <p:nvPr/>
        </p:nvSpPr>
        <p:spPr>
          <a:xfrm>
            <a:off x="6092577" y="163257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Девять кубиков удобно рассматривать по рядам или по одному. Если пересчитать их внимательно, становится ясно, что предметов ровно девять.
</a:t>
            </a:r>
            <a:endParaRPr lang="en-US" sz="1100" dirty="0"/>
          </a:p>
        </p:txBody>
      </p:sp>
      <p:sp>
        <p:nvSpPr>
          <p:cNvPr id="21" name="Text 6"/>
          <p:cNvSpPr txBox="1"/>
          <p:nvPr/>
        </p:nvSpPr>
        <p:spPr>
          <a:xfrm>
            <a:off x="1823124" y="311692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Яблоки
</a:t>
            </a:r>
            <a:endParaRPr lang="en-US" sz="1300" dirty="0"/>
          </a:p>
        </p:txBody>
      </p:sp>
      <p:sp>
        <p:nvSpPr>
          <p:cNvPr id="22" name="Text 7"/>
          <p:cNvSpPr txBox="1"/>
          <p:nvPr/>
        </p:nvSpPr>
        <p:spPr>
          <a:xfrm>
            <a:off x="1823050" y="346952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Девять яблок можно представить в корзинке или на картинке. Счёт по одному помогает быстро проверить количество и не сбиться.
</a:t>
            </a:r>
            <a:endParaRPr lang="en-US" sz="1100" dirty="0"/>
          </a:p>
        </p:txBody>
      </p:sp>
      <p:sp>
        <p:nvSpPr>
          <p:cNvPr id="23" name="Text 8"/>
          <p:cNvSpPr txBox="1"/>
          <p:nvPr/>
        </p:nvSpPr>
        <p:spPr>
          <a:xfrm>
            <a:off x="6092649" y="311692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Звёздочки
</a:t>
            </a:r>
            <a:endParaRPr lang="en-US" sz="1300" dirty="0"/>
          </a:p>
        </p:txBody>
      </p:sp>
      <p:sp>
        <p:nvSpPr>
          <p:cNvPr id="24" name="Text 9"/>
          <p:cNvSpPr txBox="1"/>
          <p:nvPr/>
        </p:nvSpPr>
        <p:spPr>
          <a:xfrm>
            <a:off x="6092575" y="346952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звёздочек девять, последним при счёте будет слово «девять». Это надёжный знак, что предметов действительно столько, сколько нужно.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025" y="955649"/>
            <a:ext cx="3998100" cy="208885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63945" y="955649"/>
            <a:ext cx="3998100" cy="208885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Девять как четыре пары и один предмет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00675" y="3354450"/>
            <a:ext cx="37650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Пары на столе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детьми лежат восемь одинаковых фигурок. Их легко соединить по две: получаются четыре пары. Рядом остаётся ещё одна фигурка, и именно она делает весь набор девяткой. Так число видно не только при счёте, но и по виду.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879888" y="3354450"/>
            <a:ext cx="37650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предмет отдельно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картинке восемь предметов стоят дружно, а девятый немного в стороне. Это удобно для первого знакомства с числом, потому что ребёнок сразу замечает: почти всё собрано попарно, но один элемент остаётся без пары.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0850" y="1143000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Девятку можно собрать из 1 и 8. Такая пара помогает увидеть, что к восьмёрке нужно добавить всего один предмет.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10850" y="324975"/>
            <a:ext cx="8299800" cy="4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числа 9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19338" y="1143000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один способ — 2 и 7. Здесь удобно замечать, как число растёт, когда к семёрке присоединяются два предмета.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10850" y="3025581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Подходят и пары 3 и 6, а также 4 и 5. Они показывают, что девятка складывается разными путями.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919338" y="3025581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повторять все пары подряд, состав числа запоминается быстрее. Тогда задания на счёт и сложение решаются спокойнее и увереннее.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075" y="1421909"/>
            <a:ext cx="7748700" cy="356973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129875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проверить, что предметов 9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774550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действий помогает не сбиться при счёте и точно назвать количество предметов.
</a:t>
            </a:r>
            <a:endParaRPr lang="en-US" sz="1301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6071" y="1791220"/>
            <a:ext cx="218925" cy="250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28221" y="1791220"/>
            <a:ext cx="218925" cy="250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91709" y="3449281"/>
            <a:ext cx="187650" cy="250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343859" y="3449281"/>
            <a:ext cx="187650" cy="2502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608600" y="654800"/>
            <a:ext cx="7917900" cy="6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 числом 9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1851350" y="1569900"/>
            <a:ext cx="2533500" cy="156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8 + 1 = 9 и 7 + 2 = 9 показывают, как девятка получается из двух слагаемых. Это помогает лучше понимать состав числа.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6203500" y="1569900"/>
            <a:ext cx="2533500" cy="156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Вычитание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Записи 9 - 1 = 8 и 9 - 2 = 7 учат замечать, как число уменьшается на один или два шага. Счёт становится понятнее.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1851350" y="3227961"/>
            <a:ext cx="2533500" cy="156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ответа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ребёнок решает короткий пример с девяткой, он может пересчитать предметы или вспомнить знакомую пару чисел. Так ответ получается увереннее и без лишней спешки.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6203500" y="3227961"/>
            <a:ext cx="2533500" cy="156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Тренировка памяти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чаще встречаются простые примеры с девяткой, тем легче они запоминаются. Мозг быстро узнаёт знакомые числа и работает почти как маленький помощник.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025" y="954954"/>
            <a:ext cx="2662200" cy="209024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42225" y="954954"/>
            <a:ext cx="2662200" cy="209024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99425" y="954954"/>
            <a:ext cx="2662200" cy="209024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встречается девятка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006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Девятка на часах и в календаре
</a:t>
            </a:r>
            <a:pPr algn="l" indent="0" marL="0">
              <a:lnSpc>
                <a:spcPct val="100000"/>
              </a:lnSpc>
              <a:buNone/>
            </a:pPr>
            <a:r>
              <a:rPr lang="en-US" sz="6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Девятка часто встречается там, где нужно что-то быстро найти и сосчитать. Её можно увидеть на циферблате, в календаре, на номере дома или квартиры. Такие примеры помогают узнать число 9 в знакомой обстановке.
</a:t>
            </a:r>
            <a:endParaRPr lang="en-US" sz="1192" dirty="0"/>
          </a:p>
        </p:txBody>
      </p:sp>
      <p:sp>
        <p:nvSpPr>
          <p:cNvPr id="13" name="Text 3"/>
          <p:cNvSpPr txBox="1"/>
          <p:nvPr/>
        </p:nvSpPr>
        <p:spPr>
          <a:xfrm>
            <a:off x="33578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Девять предметов вокруг нас
</a:t>
            </a:r>
            <a:pPr algn="l" indent="0" marL="0">
              <a:lnSpc>
                <a:spcPct val="100000"/>
              </a:lnSpc>
              <a:buNone/>
            </a:pPr>
            <a:r>
              <a:rPr lang="en-US" sz="6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классе легко найти девять одинаковых предметов: карандашей, кубиков, звёздочек или лепестков на картинке. Когда предметов ровно девять, число становится не просто знаком, а настоящим помощником для счёта.
</a:t>
            </a:r>
            <a:endParaRPr lang="en-US" sz="1158" dirty="0"/>
          </a:p>
        </p:txBody>
      </p:sp>
      <p:sp>
        <p:nvSpPr>
          <p:cNvPr id="14" name="Text 4"/>
          <p:cNvSpPr txBox="1"/>
          <p:nvPr/>
        </p:nvSpPr>
        <p:spPr>
          <a:xfrm>
            <a:off x="62150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Девятка в игре и в задании
</a:t>
            </a:r>
            <a:pPr algn="l" indent="0" marL="0">
              <a:lnSpc>
                <a:spcPct val="100000"/>
              </a:lnSpc>
              <a:buNone/>
            </a:pPr>
            <a:r>
              <a:rPr lang="en-US" sz="7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играх девятка появляется особенно часто: на карточках, фишках, кубиках и картинках. Ребёнок пересчитывает предметы, сравнивает их с образцом и сразу замечает, где спряталось число 9.
</a:t>
            </a:r>
            <a:endParaRPr lang="en-US" sz="1295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315375" y="1656200"/>
            <a:ext cx="1699500" cy="65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4500" dirty="0"/>
          </a:p>
        </p:txBody>
      </p:sp>
      <p:sp>
        <p:nvSpPr>
          <p:cNvPr id="6" name="Text 2"/>
          <p:cNvSpPr txBox="1"/>
          <p:nvPr/>
        </p:nvSpPr>
        <p:spPr>
          <a:xfrm>
            <a:off x="1008775" y="2520188"/>
            <a:ext cx="23127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на столько девятка больше восьмёрки и меньше десятки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834425" y="1285731"/>
            <a:ext cx="4335000" cy="242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Разница между соседними числами показывает их место в ряду и помогает уверенно считать дальше и назад.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для 1 класса: сравнение соседних чисел в пределах 10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37" y="1747575"/>
            <a:ext cx="2418000" cy="245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цифры 9 сверху круглая часть, а хвостик идёт вниз. Если внимательно смотреть на направление линии, девятка легко узнаётся и не путается с другими цифрами.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отличить 9 от 6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364024" y="1747575"/>
            <a:ext cx="2418000" cy="245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Цифра 6 похожа на девятку, но у неё форма расположена иначе. Полезно сравнивать обе цифры рядом, чтобы заметить разницу в положении круговой части и хвостика.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227311" y="1747575"/>
            <a:ext cx="2418000" cy="245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записи важно не торопиться и держать образец перед глазами. Тогда рука запоминает правильное движение, а цифры 6 и 9 перестают быть хитрыми близнецами.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025" y="955649"/>
            <a:ext cx="3998100" cy="208885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63945" y="955649"/>
            <a:ext cx="3998100" cy="208885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Игровое задание с девяткой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00675" y="3354450"/>
            <a:ext cx="37650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Найди девять одинаковых предметов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картинке лежат одинаковые предметы, и среди них нужно быстро отыскать ровно девять. Ребёнок пересчитывает их по одному, не сбивается и проверяет себя по образцу. Так игра превращается в аккуратный счёт.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879888" y="3354450"/>
            <a:ext cx="37650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предмет для проверки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 девятью предметами стоит ещё один, чтобы сравнить количество и не ошибиться. Если все предметы пересчитаны верно, ответ становится понятным сразу. Такая маленькая загадка делает работу спокойной и даже немного азартной.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9300" y="1368600"/>
            <a:ext cx="3358800" cy="129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Считаем вслух от одного до девяти, произнося каждое число чётко и без спешки. Это помогает запомнить порядок чисел и не пропустить ни одного шага.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10850" y="179300"/>
            <a:ext cx="8299800" cy="60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Устный счёт с числом 9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43967" y="1368600"/>
            <a:ext cx="3358800" cy="129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хлопнуть в ладоши девять раз и одновременно пересчитывать хлопки. Такое упражнение соединяет счёт со слухом и движением, а значит, запоминается особенно хорошо.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749300" y="3094208"/>
            <a:ext cx="3358800" cy="129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сделать девять шагов по классу или по дорожке дома. Когда счёт связан с движением, ребёнку легче удерживать внимание и чувствовать ритм числового ряда.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943967" y="3094208"/>
            <a:ext cx="3358800" cy="129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один вариант — найти девять предметов вокруг себя: книг, карандашей или игрушек. Небольшой поиск превращает устный счёт в игру и делает девятку знакомой.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99880" y="1581445"/>
            <a:ext cx="233100" cy="233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69417" y="1581445"/>
            <a:ext cx="233100" cy="233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096730" y="3428545"/>
            <a:ext cx="239400" cy="2128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3" name="Text 1"/>
          <p:cNvSpPr txBox="1"/>
          <p:nvPr/>
        </p:nvSpPr>
        <p:spPr>
          <a:xfrm>
            <a:off x="608600" y="179300"/>
            <a:ext cx="7917900" cy="7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при изучении 9
</a:t>
            </a:r>
            <a:endParaRPr lang="en-US" sz="2400" dirty="0"/>
          </a:p>
        </p:txBody>
      </p:sp>
      <p:sp>
        <p:nvSpPr>
          <p:cNvPr id="14" name="Text 2"/>
          <p:cNvSpPr txBox="1"/>
          <p:nvPr/>
        </p:nvSpPr>
        <p:spPr>
          <a:xfrm>
            <a:off x="1823124" y="127997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Пропуск числа при счёте
</a:t>
            </a:r>
            <a:endParaRPr lang="en-US" sz="1300" dirty="0"/>
          </a:p>
        </p:txBody>
      </p:sp>
      <p:sp>
        <p:nvSpPr>
          <p:cNvPr id="15" name="Text 3"/>
          <p:cNvSpPr txBox="1"/>
          <p:nvPr/>
        </p:nvSpPr>
        <p:spPr>
          <a:xfrm>
            <a:off x="1823050" y="163257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ребёнок перескакивает через одно число и получает неверный ответ. Чтобы этого не случилось, полезно считать медленно и показывать каждый предмет пальцем.
</a:t>
            </a:r>
            <a:endParaRPr lang="en-US" sz="1017" dirty="0"/>
          </a:p>
        </p:txBody>
      </p:sp>
      <p:sp>
        <p:nvSpPr>
          <p:cNvPr id="16" name="Text 4"/>
          <p:cNvSpPr txBox="1"/>
          <p:nvPr/>
        </p:nvSpPr>
        <p:spPr>
          <a:xfrm>
            <a:off x="6092655" y="127997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Зеркальная запись цифры
</a:t>
            </a:r>
            <a:endParaRPr lang="en-US" sz="1300" dirty="0"/>
          </a:p>
        </p:txBody>
      </p:sp>
      <p:sp>
        <p:nvSpPr>
          <p:cNvPr id="17" name="Text 5"/>
          <p:cNvSpPr txBox="1"/>
          <p:nvPr/>
        </p:nvSpPr>
        <p:spPr>
          <a:xfrm>
            <a:off x="6092577" y="163257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Девятку легко написать не в ту сторону, если спешить. Помогает образец в тетради и повторение правильного движения: сначала круглая часть, потом аккуратный хвостик вниз.
</a:t>
            </a:r>
            <a:endParaRPr lang="en-US" sz="1017" dirty="0"/>
          </a:p>
        </p:txBody>
      </p:sp>
      <p:sp>
        <p:nvSpPr>
          <p:cNvPr id="18" name="Text 6"/>
          <p:cNvSpPr txBox="1"/>
          <p:nvPr/>
        </p:nvSpPr>
        <p:spPr>
          <a:xfrm>
            <a:off x="1823124" y="311692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с цифрой 6
</a:t>
            </a:r>
            <a:endParaRPr lang="en-US" sz="1300" dirty="0"/>
          </a:p>
        </p:txBody>
      </p:sp>
      <p:sp>
        <p:nvSpPr>
          <p:cNvPr id="19" name="Text 7"/>
          <p:cNvSpPr txBox="1"/>
          <p:nvPr/>
        </p:nvSpPr>
        <p:spPr>
          <a:xfrm>
            <a:off x="1823050" y="346952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Цифры 6 и 9 похожи, поэтому их часто путают. Лучше сравнивать форму и направление линии, а затем ещё раз сверить запись с образцом.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025" y="955649"/>
            <a:ext cx="3998100" cy="208885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63945" y="955649"/>
            <a:ext cx="3998100" cy="208885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Математическая история про девятку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00675" y="3354450"/>
            <a:ext cx="37650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Девять флажков для праздника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герой нашёл в коробке девять маленьких флажков и решил украсить ими стол. Он раскладывал их по одному и вслух считал находку, пока не дошёл до девяти. Потом осталось только проверить, не потерялся ли ещё один.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879888" y="3354450"/>
            <a:ext cx="37650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Девять листочков на дорожке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прогулки девочка собрала девять ярких листочков для гербария. Она аккуратно пересчитала их, чтобы ни один не сбился в кучку, и с улыбкой сказала, что теперь девятка точно запомнится ей надолго.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075" y="1421909"/>
            <a:ext cx="7748700" cy="356973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129875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решения задания с числом 9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774550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помогает ребёнку проверить количество предметов и связать счёт с цифрой 9.
</a:t>
            </a:r>
            <a:endParaRPr lang="en-US" sz="1301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6071" y="1791220"/>
            <a:ext cx="218925" cy="250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12584" y="1791220"/>
            <a:ext cx="250200" cy="250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91709" y="3449281"/>
            <a:ext cx="187650" cy="250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312584" y="3449281"/>
            <a:ext cx="250200" cy="2502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608600" y="654800"/>
            <a:ext cx="7917900" cy="6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умеем после урока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1851350" y="1569900"/>
            <a:ext cx="2533500" cy="156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Узнаём цифру 9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быстро находит девятку среди других цифр и не путает её с похожими знаками. Это делает чтение заданий спокойнее и увереннее.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6203500" y="1569900"/>
            <a:ext cx="2533500" cy="156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Читаем и пишем девятку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тренировки становится легче писать цифру аккуратно и по образцу. Рука запоминает нужное движение, а запись выглядит ровной и понятной.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1851350" y="3227961"/>
            <a:ext cx="2533500" cy="156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Считаем до девяти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пересчитать предметы, хлопки или шаги и без труда дойти до девяти. Такой счёт помогает лучше чувствовать порядок чисел и не сбиваться.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6203500" y="3227961"/>
            <a:ext cx="2533500" cy="156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Решаем простые задания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Девятка уже помогает в небольших примерах и картинках на сравнение. Ребёнок замечает состав числа и увереннее отвечает, когда нужно найти нужное количество.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750" y="1066800"/>
            <a:ext cx="7342500" cy="30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Девятка стала знакомой!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мы познакомились с числом 9, научились узнавать и писать его, считать предметы и сравнивать числа. Девятка теперь не прячется — она уверенно шагает рядом с нами.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2026-05-20T13:51:22Z</dcterms:created>
  <dcterms:modified xsi:type="dcterms:W3CDTF">2026-05-20T13:51:22Z</dcterms:modified>
</cp:coreProperties>
</file>