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Родари. «Бриф! Бруф! Браф!»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где слова звучат, смеются и превращаются в игру.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Родари: писатель, который любил фантазию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— итальянский автор детских книг и стихов. Он умел писать просто, смешно и очень изобретательно, а его истории до сих пор помогают детям любить чтение.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необычно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«Бриф! Бруф! Браф!» звучат резко и весело. Они сразу привлекают внимание и настраивают на игру, хотя не называют никаких предметов.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привычного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 нужно следить за героями и событиями. Вместо истории читатель слушает саму речь и замечает, как звук может создавать настроение.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выделяется среди обычных стихов именно своей звучностью. Он сразу кажется живым, смешным и немного загадочным, словно приглашает в словесную игру.
</a:t>
            </a:r>
            <a:endParaRPr lang="en-US" sz="117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ударные слова легко произносить подряд. Из-за этого стихотворение похоже на весёлый речевой марш, который хочется повторять снова и снова.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звукопись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создают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автору передать чувство не только смыслом, но и самими звуками. Повторы и звонкие согласные делают стихотворение ярким и выразительным.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как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Родари звуки складываются почти как мелодия. От этого текст приятно слушать вслух, а отдельные строки легко остаются в 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звучание помогает быстро запомнить стихотворение. Короткие звуковые цепочки цепляются за слух и становятся похожими на припев.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много звучных повторов, речь будто оживает. Читатель не просто понимает текст, а слышит его характер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стихотворении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удары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здесь напоминает шаги, хлопки или лёгкий стук барабана. Каждое слово звучит чётко и помогает удерживать бодрое движение стихотворения.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слуху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повторяются, их легче уловить и повторить. Такой приём делает чтение вслух особенно удобным и радостным для детей.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движение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сменяют друг друга быстро и легко, будто прыжки в игре. Благодаря этому текст не застывает, а постоянно движется вперёд.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ритма хорошо подойдут колокольчик, барабан или пляшущие буквы. Они помогают представить, как стихотворение звучит и двигается.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обычного смысла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звук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«Бриф», «Бруф» и «Браф» прежде всего звучат, а не объясняют. Их сила в том, как они ложатся на слух и вызывают улыбку.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создаёт 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называет предмет, воображение начинает работать активнее. Каждый может представить его по-своему, и это делает текст особенно интересным.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рождается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привычного значения такие слова передают лёгкость, озорство и игру. Читатель сам чувствует, как они работают в стихотворении.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это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смешные слова легко запоминаются и хочется повторять их вслух. Так язык становится не только средством общения, но и забавной игрой.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слова сразу ломают ожидания. Слушатель замечает, что стихотворение идёт не по обычным правилам, и начинает внимательнее следить за звучанием.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сочетания звуков вызывают добрую улыбку. Это смех без обид, потому что текст шутит легко и очень дружелюбно.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понять, что будет дальше и почему слова звучат именно так. Стихотворение подталкивает к внимательному слушанию и наблюдению за речью.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фокуса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похож на маленькое волшебство: слова будто превращаются во что-то необычное. Из-за этого чтение ощущается как игра с неожиданным сюрпризом.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считалку: здесь важны ритм, повтор и чёткое произношение. Такие тексты легко подхватывать и проговаривать хором.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дразнилка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строках слышится озорство, знакомое по детским дразнилкам. Они тоже строятся на звучных словах и смешном ритме.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прибаутка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 часто радуют именно звучанием, а не длинным сюжетом. У Родари похожий эффект: короткие строки создают живое и задорное настроение.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близко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 любят повтор и весёлый звук, потому что их приятно произносить вслух. Поэтому стихотворение кажется знакомым и очень дружелюбным.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детскими играми и прибаутками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коротком тексте перевод должен беречь и смысл, и музыку слов.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звонкие слова на обычные, исчезнет игра. Поэтому переводчик подбирает не только точные, но и звучные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Джанни Родари «Бриф! Бруф! Браф!»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ударное 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начинается со звучных слов. Они задают настроение игры и заставляют слушателя насторожиться и улыбнуться.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движение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строки поддерживают один ритм и перекликаются друг с другом. Благодаря этому текст кажется цельным и очень живым.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весёлая 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накапливается, возникает ощущение маленького словесного фокуса. Ничего сложного не происходит, но именно это и смешно.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коротко и запоминающеся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завершает стихотворение быстро и ярко. После чтения в памяти остаются ритм, звуки и радостное настроение.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короткое стихотворение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язык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замечать, что слова звучат по-разному. Ребёнок учится вслушиваться в рифму, повторы и интонацию, а не только искать готовый смысл.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слово может быть смешным, звонким и неожиданным. Это развивает смелость придумывать свои варианты и не бояться языковых экспериментов.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фантазию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называют обычные предметы, воображение начинает работать сильнее. Читатель сам достраивает настроение, образ и смешную ситуацию, которую подсказывает звучание.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интересом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особенно полезны на уроках литературного чтения. Они учат внимательно читать вслух, замечать красоту звука и получать удовольствие от короткого текста.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в книгах Родари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необычным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Родари знакомые вещи вдруг ведут себя по-новому: предметы оживают, слова шалят, а привычный мир становится немного сказочным. В этом и рождается удивление.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ребёнку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не поучает свысока. Он разговаривает с юным читателем как с умным и любознательным собеседником, которому интересно самому открывать неожиданные идеи.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рядом с умным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шутить, не упрощая мысль. Его тексты веселят, но одновременно заставляют думать, прислушиваться к словам и замечать скрытый смысл.
</a:t>
            </a:r>
            <a:endParaRPr lang="en-US" sz="1099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игра как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«Бриф! Бруф! Браф!» хорошо показывает этот авторский почерк. Здесь важны ритм, звук и фантазия — именно так Родари делает чтение живым и радостным.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звукоподражательных слова в названии сразу звучат как маленький припев.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быстро запомнить стихотворение: оно звучит почти как песенка, которую легко повторять хором и радостно держать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Джанни Родари «Бриф! Бруф! Браф!»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чтении вслух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услышать каждое слово отдельно и почувствовать ритм текста. Если не спешить, стихотворение звучит чётче, а смешные звуки становятся заметнее и выразительнее.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интонацию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интонации делают чтение живым. Один звук можно произнести громче, другой — тише, и тогда короткие строки превращаются в маленькое сценическое представление.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части особенно важны для слуха. Они создают ощущение игры и помогают слушателю заранее ждать следующий звук, словно продолжение весёлого припева.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смысл не отделён от голоса. Если читать выразительно, становится ясно, что само звучание слов уже создаёт настроение, улыбку и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2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4726" y="2057985"/>
            <a:ext cx="318158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важно не только по смыслу, но и по звучанию. Оно словно подмигивает читателю и превращается в забавную игру, а не в обычное сообщение.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на знакомые, но ведут себя совсем по-новому. Такая маленькая неожиданность вызывает улыбку, потому что читатель не успевает предсказать следующий звук.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внезапно становится странной и звонкой, появляется комический эффект. Мы ждём привычного смысла, а получаем весёлый звуковой фокус.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стихотворении лёгкий и дружелюбный. Он не обижает, а приглашает порадоваться вместе и почувствовать, как интересно может шалить язык.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смешно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Родари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фантазии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— один из главных мотивов у Родари. Он часто показывает, что даже самая простая вещь может стать удивительной, если посмотреть на неё по-новому.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игре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охотно использует игру со звуками, словами и образами. Для него это не пустая забава, а способ пробудить у ребёнка внимание и радость открытия.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 о детях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писал для детей уважительно и внимательно. Он не упрощал мир слишком сильно, а доверял детской мысли, воображению и способности понимать необычное.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«Бриф! Бруф! Браф!» точно передаёт этот почерк. В нём слышны живой юмор, свобода фантазии и вера в то, что слово может удивлять.
</a:t>
            </a:r>
            <a:endParaRPr lang="en-US" sz="11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 новые ритмы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Придумать свой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сочинять собственные короткие слова: звонкие, смешные, прыгучие. Это помогает почувствовать, что у языка есть не только смысл, но и музыка.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кажутся твёрдыми, другие — мягкими и лёгкими. Сравнение помогает заметить, как по-разному могут звучать слова, даже если они почти ничего не значат.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ритм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произнести придуманное слово несколько раз, сразу слышно, как оно стучит, катится или подпрыгивает. Так ребёнок лучше понимает, что такое ритм в речи.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Сочинить мини-строку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новых звуков легко собрать короткую смешную строчку. Такая игра развивает слух, фантазию и уверенность: язык можно не только читать, но и придумывать.
</a:t>
            </a:r>
            <a:endParaRPr lang="en-US" sz="11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не стареет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звуки остаются понятными и сегодня. Ребёнку не нужно знать сложных слов, чтобы почувствовать игру, ритм и задорное настроение стихотворения.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попробовать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словно приглашает читателя стать поэтом самому. Достаточно вслух произнести несколько звонких слов, и уже появляется ощущение творчества и свободы.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не зависит от времени. Смешной звук и неожиданный поворот вызывают улыбку и у современных детей, и у тех, кто читал стихотворение давно.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живо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тексту звучать легко и свежо. Он не утомляет, а сразу включает внимание, поэтому его хочется перечитывать снова и снова.
</a:t>
            </a:r>
            <a:endParaRPr lang="en-US" sz="11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здесь тесно связан со звучанием. Звонкие согласные и повторяющиеся слоги создают особую музыкальность, которая делает стихотворение ярким уже с первых строк.
</a:t>
            </a:r>
            <a:endParaRPr lang="en-US" sz="106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текст и делают его похожим на песенку. Они поддерживают ритм и усиливают весёлое, чуть шаловливое настроение.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 простор для воображения. Оно показывает, что даже непонятное слово может стать красивым, смешным и очень выразительным.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добрую реакцию без назидания. Читатель улыбается, потому что слышит знакомую речь, которая вдруг превращается в забавную игру.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обращается со словом свободно и смело. Он показывает, что язык может удивлять, радовать и превращаться в маленькое чудо.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чтение этого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«Бриф! Бруф! Браф!» учит слышать красоту звука, замечать ритм и не бояться фантазии. Это короткое стихотворение дарит улыбку и показывает, как интересно играть с языком.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2026-05-27T14:33:31Z</dcterms:created>
  <dcterms:modified xsi:type="dcterms:W3CDTF">2026-05-27T14:33:31Z</dcterms:modified>
</cp:coreProperties>
</file>