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звучит, как большой оркестр, и музыка умеет это передать.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музыка вокруг нас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становится музыкой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слушают лес, воду и ветер не просто как шум, а как живую мелодию. В природных звуках они находят ритм, настроение и идеи для песен и пьес.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в музыке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поёт короткими трелями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часто кажется настоящим солистом леса. Его звонкие трели и быстрые повторы легко представить на флейте или высоком инструменте. Такая музыка звучит легко, будто утро только проснулось.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и синица в звуковой картине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узнаётся по повторяющемуся крику, а синица — по весёлым, подвижным нотам. Такие голоса помогают композиторам создавать узнаваемые музыкальные образы. Они оживляют пьесу и делают её похожей на прогулку по весеннему саду.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поднимается в небо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поёт особенно высоко и ясно, словно приветствует солнце. В музыке его голос передают светлой мелодией и короткими звуковыми фразами. Слушать такую картину приятно и немного смешно — будто маленькая птичка дирижирует небом.
</a:t>
            </a:r>
            <a:endParaRPr lang="en-US" sz="1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листьев, скрип веток и стук дятла создают в лесу особый звуковой узор. Он помогает услышать, как живёт природа даже тогда, когда вокруг тихо.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звучит по-разному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лес мягкими, плавными мелодиями и негромкой динамикой. Такие звуки не спешат, а будто идут по тропинке, осторожно и спокойно.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далёкое журчание ручья, картина становится ещё глубже и загадочнее. Лесная музыка похожа на сказку, которую природа рассказывает шёпотом.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звучит как большое дыхание: волны накатывают одна за другой, и этот ритм легко услышать. В музыке его передают протяжные звуки и плавное движение мелодии.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прибоя может становиться то громче, то тише, словно море меняет настроение. Композитор использует чередование силы звука, чтобы показать простор, движение и спокойствие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волны и повторяющийся ритм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534" y="1205475"/>
            <a:ext cx="288956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гроза в музыке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капли можно передать короткими, отдельными звуками. Они звучат спокойно и нежно, как тихая прогулка под зонтиком.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ливень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быстрые удары напоминают плотный поток воды. В музыке для этого подходят повторения и живой, торопливый темп.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добавляет резкие акценты и напряжение. Громкие звуки помогают услышать силу неба, которое, кажется, сердито топает.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другие ударные инструменты особенно хорошо изображают дождь и гром. Они делают природную картину яркой и очень заметной.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ветерок звучит мягко: он шуршит в траве и едва касается листьев. В музыке такой образ передают тихие, длинные звуки и плавное движение.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умеет шуршать и свистеть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слышен по свисту и завыванию. Чтобы показать его характер, композитор усиливает громкость, делает мелодию более резкой и добавляет напряжение.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ветер похож на невидимого путешественника. Он меняет направление, появляется внезапно и исчезает так же быстро, поэтому музыка о нём часто полна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скрипка и арфа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легко напоминает птичий голос, а скрипка — протяжное пение и дыхание ветра. Арфа помогает услышать струйки воды, которые переливаются, будто блестят на солнце.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напоминают природу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другие 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умеет изображать гром и капли дождя, потому что его звук чёткий и сильный. Один и тот же природный образ может зазвучать по-разному — тихо, ярко или торжественно.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природы превращается в музыку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природным звуком помогает создать музыкальный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091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природные картины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часто слышны светлые, лирические образы природы. Она помогает почувствовать тишину, движение и мягкое настроение, будто за окном тихо идёт день.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Вивальди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умеет изображать времена года, ветер, дождь и движение воды. Слушатель легко узнаёт в ней живую смену природы, как в ярком музыкальном кино.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Бетховен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Бетховена природа звучит широко и сильно. В его произведениях можно услышать и спокойствие, и грозную силу, как будто лес сам рассказывает свою историю.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услышать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показывают не только звуки, но и настроение природы. Поэтому лес, море или гроза в музыке могут быть тихими, светлыми, торжественными или очень сильными.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образы природы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над зелёным полем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широкому полю идёт песня, как тёплый ветер. В ней слышатся колосья, солнце и далёкая речка. Простая мелодия легко запоминается, а повторяющиеся строки делают её похожей на спокойный разговор с природой.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голос в припеве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о весне могут звенеть птицы, как будто поют вместе с людьми. Короткие повторения напоминают свист, трель и радостный отклик. Так песня становится живой картиной: кругом небо, зелень и звонкое пение.
</a:t>
            </a:r>
            <a:endParaRPr lang="en-US" sz="121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Берёзка у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берёзки тонкий ствол, светлые ветви и тихий шелест листьев. В народной песне она становится доброй подругой человека. Мелодия мягко повторяется, словно деревце качается от ветерка и шепчет что-то своё.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напоминает о бережном отношении к природе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слушаем музыку о реке или лесe, легче понять, что чистая вода и свежий воздух нужны не только людям, но и всем живым существам.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мелодия часто напоминает: в лесу не стоит шуметь без причины. Тогда птицы, насекомые и звери могут жить спокойно, а их голоса не исчезнут.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природе много мусора и лишнего шума, её собственные звуки становятся почти не слышны. Музыка помогает заметить, как важны тишина, вода и деревья.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такие произведения, человек учится заботиться о мире вокруг. Он начинает внимательнее относиться к ручью, парку, саду и даже к маленькой лужайке у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тишина никогда не бывает совсем пустой: в ней можно услышать каплю, шорох травы или далёкую птицу. Эти тихие звуки делают мир особенно внимательным.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является частью музыки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паузы нужны не меньше нот. Они помогают мелодии не спешить, дают ей «подышать» и делают следующий звук заметнее и выразительнее.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музыка звучала без остановки, она быстро устала бы. Тишина помогает слушателю прислушаться, а композитору — показать красоту каждого звука.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природы вокруг нас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сменяет ночь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природа словно делает свой тихий шаг: утром светлеет, днём греет солнце, а вечером всё успокаивается. Этот круг повторяется снова и снова, как ровный музыкальный размер. Он помогает людям чувствовать порядок и спокойствие.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 морской прибой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бежит мелкими шагами, а море мерно накатывает волнами, как большой спокойный барабан. Повторение звуков делает их похожими на ритм песни. Поэтому природа умеет сама придумывать красивые музыкальные узоры.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стучит по крышам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падают не случайно: сначала редко, потом быстрее, а иногда совсем часто, будто маленькие барабаны. Такой ритм легко услышать даже из окна. Не зря дождь так часто напоминает музыкальный рисунок.
</a:t>
            </a:r>
            <a:endParaRPr lang="en-US" sz="11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природу внимательно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высоту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напоминают птичье пение и лёгкий свист ветра. Низкие звучат глубже, как далёкий гром или густой лес. Так природа учит различать звуки по высоте.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громкость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звуки слышны едва-едва, другие звучат очень сильно. Шум дождя может быть тихим или громким, а ветер — мягким или резким. Это помогает понять настроение природы.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длительностью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 звучит коротко, а гул ветра тянется дольше. Если прислушаться, можно заметить, как один звук быстро исчезает, а другой задерживается и словно не спешит уходить.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тембр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особая окраска звука. По нему легко отличить трель птицы от шороха листьев или стук дятла. У каждого природного голоса свой характер и своя краска.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времён года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Слышатся капель, звонкие птицы и первые тёплые струйки воды. Музыка весны обычно светлая, живая и очень радостная.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звучат трава, стрекот насекомых и тёплый ветер. Музыка становится широкой, солнечной и немного мечтательной.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дождь, шорох листьев и спокойные шаги создают мягкое настроение. Осенняя музыка часто кажется задумчивой и прозрачной.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снега, морозная тишина и холодный воздух делают музыку чистой и звонкой. Зимние звуки будто блестят, как лёд.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плавная вода или мягкий ветер, хочется двигаться медленно и красиво: покачиваться, скользить, делать широкие жесты. Так тело как будто повторяет спокойный характер звука.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птицы, порывистый ветер и прыгающие капли вызывают совсем другие движения — шаги, кружение, лёгкие скачки. Танец помогает не только слышать, но и чувствовать музыку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движении и танце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успокоиться после шума и суеты. Она словно приглашает посидеть тихо, послушать и представить лес, реку или солнечную поляну.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музыка о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слух и внимание к мелочам. Ребёнок начинает замечать, чем отличаются громкие и тихие звуки, быстрые и медленные, короткие и долгие.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чаще слушает природу, он сильнее любит её и бережнее к ней относится. А это уже очень важный и полезный навык.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556" y="538021"/>
            <a:ext cx="425700" cy="37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556" y="3021146"/>
            <a:ext cx="425700" cy="37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звуков в музыке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и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часто передают высоким звуком и короткими повторениями. Так музыка становится звонкой, лёгкой и очень похожей на весеннее утро.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можно изобразить частыми тихими ударами или быстрым повтором нот. Тогда слушатель почти слышит, как дождь стучит по крыше или листьям.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грозы подходят громкие акценты, резкие звуки и напряжённый ритм. Музыка сразу становится сильной, как небо перед дождём.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мелодии и мягкое движение звуков напоминают бег воды. Такой образ звучит спокойно, свежо и немного игриво.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часто изображают длинными волнами звука и чередованием громкости. Получается картина, где музыка то отступает, то снова накатывает, как прибой.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музыка — одна большая история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человеку звуки, ритмы и настроение, а музыка превращает их в красивые мелодии. Стоит только слушать внимательнее — и мир вокруг сразу становится интереснее, добрее и чуть-чуть волшебнее.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2026-05-24T18:09:41Z</dcterms:created>
  <dcterms:modified xsi:type="dcterms:W3CDTF">2026-05-24T18:09:41Z</dcterms:modified>
</cp:coreProperties>
</file>