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Неотропическая область: обзор и ключевые вопросы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регион с богатейшим биоразнообразием и важными климатическими особенностями.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и его современная 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"неотропическая область" введено в XIX веке для обозначения уникальной фауны Южной Америки. Научные исследования подчёркивают её значимость для эволюционной биологии и экологии.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неотропики: ключевые регионы и особенности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— сердце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тропический лес на планете занимает около 5,5 млн км², характеризуется обширными речными системами и разнообразием ландшафтов от болот до холмов.
</a:t>
            </a:r>
            <a:endParaRPr lang="en-US" sz="98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система Анд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Протяжённые Анды достигают высоты 6961 м (Аконкагуа) и создают климатические барьеры, формируя различные экосистемы от тропиков до альпийских зон.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и Центральноамериканские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острова и перешеек Центральной Америки обеспечивают биогеографический мост, объединяющий флору и фауну Северной и Южной Америки.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и субтропический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Среднегодовые температуры составляют от +24 до +27°C с небольшими сезонными изменениями, характерны высокие влажность и обильные осадки в Амазонке.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их вариативность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засушливого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регионах, как пустыня Атакама и области Чако, количество осадков резко уменьшается до 250 мм, создавая экстремально сухие ландшафты с адаптированной флорой и фауной.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73525"/>
            <a:ext cx="4804800" cy="8399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2306715"/>
            <a:ext cx="4804800" cy="8399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0" y="3143637"/>
            <a:ext cx="4804800" cy="8399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900" y="3978450"/>
            <a:ext cx="4804800" cy="8399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и их экосистемные характеристики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159633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лес покрывает свыше 5 миллионов км², где царит невероятное видовое разнообразие и сложная структура лесного покрова с многоярусной растительностью.
</a:t>
            </a:r>
            <a:endParaRPr lang="en-US" sz="765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2429478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— Льянос и Серрадо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открытые пространства характеризуются чередованием влажных и сухих сезонов, поддерживают уникальные сообщества трав и жизнедеятельность крупного травоядного скота.
</a:t>
            </a:r>
            <a:endParaRPr lang="en-US" sz="70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3266400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пампы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Пампы — большие равнинные пространства с травянистой растительностью Южной Америки, важные для земледелия и пастбищного скотоводства.
</a:t>
            </a:r>
            <a:endParaRPr lang="en-US" sz="84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410121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высокогорья Анд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и каменистые пустыни сочетаются с высокогорьями, где растут парамос и пуна — крайне адаптированные к условиям растения и животные.
</a:t>
            </a:r>
            <a:endParaRPr lang="en-US" sz="842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Неотропика содержит около 30% видов растений мира и значительную часть позвоночных, включая более 1300 видов птиц и 4000 рыб.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и уровни эндемизма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ключевые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выражено разнообразие насекомых, с примерами более 7000 видов бабочек, что подчёркивает высокую биологическую продуктивность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геологического и эволюционного развития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миллионов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Южной Америки после распада суперконтинента, что способствовало формированию уникальной флоры и фауны.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 миллионов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Панамского перешейка, что привело к биогеографическому обмену видов между Северной и Южной Америкой.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изоляции и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изменения климата и географии стимулировали видообразование и разнообразие.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тектоники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активность, вулканизм и подвижки континентальных плит сформировали современные ландшафты и биомы.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животные и их экологические адаптации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Капибара — крупнейший грызун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прибрежных водах рек и болот, демонстрирует социальное поведение и пристрастие к водной среде.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речной дельфин 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пресноводный млекопитающий с адаптациями к мутной воде Амазонки, обладает совершенным эхолокационным аппаратом.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выдра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хищник речных экосистем, известна своей социальной структурой и добычей рыбы и моллюсков.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 и тропические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 — вершина пищевой цепи с выдающейся силой и маскировкой. Птицы, как тукан, ара и колибри, демонстрируют яркую окраску и сложные коммуникации.
</a:t>
            </a:r>
            <a:endParaRPr lang="en-US" sz="952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Вечнозелёные тропические леса с многоярусной структурой сменяются сезонными лесами, саваннами и засушливыми сообществами.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и продуктивность экосистем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биомасса и разнообразие обеспечивают значительный вклад в глобальные углеродные и энергетические циклы.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 флоры и фауны неотропики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Амазонки сосредоточено около 10% известных растений, а также сотни эндемичных млекопитающих и птиц. Среди них — ленивец трёхпалый и анаконда, характерные для региона.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 выделяются высокой степенью эндемизма, с такими уникальными видами, как морские игуаны и дарвиновские вьюрки, что делает их ключевыми объектами эволюционных исследований.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Проблемы: обезлесение и его последствия для экосистем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Амазонские тропические леса теряют около 2,6 миллионов гектаров из-за интенсивной вырубки. Главными факторами являются расширение сельскохозяйственных площадей, нелегальная рубка и добыча полезных ископаемых.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обезлесения выражаются в утрате биоразнообразия, разрушении почвенных структур и изменении климатических параметров. Исчезают естественные места обитания для сотен видов млекопитающих и птиц.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важнейший источник кислорода и накопитель углерода, играющий значительную роль в стабилизации мирового климата и поддержании гидрологического баланса региона.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Global Biodiversity Outlook 2022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планеты вырабатывают тропические леса Амазонии, влияя на глобальные климатические и экологические процессы.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биомов: зонирование внутри неотропики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Внутри неотропики выделяются основные биомы: обширные влажные тропические леса Амазонии, разнообразные саванны льянос и серрадо, а также степи пампы и патагонские экосистемы.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Анды служат климатическим барьером, формируя уникальные горные леса и высокогорья — островки с высокой биологической уникальностью и эндемичностью.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превосходство неотропической области по ряду биоразнообразных показателей в сравнении с другими зоогеографическими регионами.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биоразнообразия: неотропика и другие регионы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Неотропика имеет преимущество в видовом многообразии и эндемизме, что подчёркивает её мировое значение для сохранения природы.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Global Biodiversity Outlook 2022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фауна: формы и приспособления к среде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жизненных форм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неотропике представлены махровые деревья, лианы и эпифиты — орхидеи и бромелии. Такое разнообразие адаптаций обеспечивает эффективное использование света и влаги в разных ярусах леса.
</a:t>
            </a:r>
            <a:endParaRPr lang="en-US" sz="874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адаптаций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региона, такие как муравьеды и древесные лягушки, демонстрируют уникальные морфологические черты, позволяющие выживать в сложных условиях влажных и сухих зон.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и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тесно связаны через процессы опыления и распространения семян, что обеспечивает устойчивость и разнообразие экосистем в неотропической области.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 и их роль для экосистем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неотропике до половины видов растений и более 60% амфибий являются эндемиками. Среди них — уникальные роды пальм и редкие земноводные, приспособленные к специфическим условиям региона.
</a:t>
            </a:r>
            <a:endParaRPr lang="en-US" sz="848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 играют ключевую роль в стабильности экосистем, но их существование находится под угрозой из-за утраты естественных ареалов и антропогенного давления.
</a:t>
            </a:r>
            <a:endParaRPr lang="en-US" sz="93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сохранении биоразнообразия участвуют организации как ЮНЕСКО и WWF, а также Глобальный экологический фонд, поддерживающие проекты и международное сотрудничество.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ведущие программы и институции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исследовательские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национальные парки Игуасу, Ману и Ясуни охраняют природные ландшафты, а институты Амазонии и Кью проводят мониторинг и развивают экологическое образование.
</a:t>
            </a:r>
            <a:endParaRPr lang="en-US" sz="8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этническое разнообразие; традиции коренных народов
</a:t>
            </a:r>
            <a:endParaRPr lang="en-US" sz="1768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Регион населяют более 400 этнических групп, включая кечуа, гуарани и майя, которые развивают устойчивые практики ведения хозяйства, сохраняя леса и культивируя местные растения.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Более 500 языков и традиций коренных народов важны для поддержания этноэкологического баланса и сохранения культурного наследия региона в современных условиях.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Биоресурсы и климатический фонд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Неотропика является важным источником более 80 000 растений для фармацевтики и сельского хозяйства, а Амазонка — ключевой климатический регулятор планеты.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значение и перспективы развития неотропики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активно развивается в области экологического туризма и биотехнологий, что способствует изучению природы и устойчивому использованию её ресурсов.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ценность, вызовы и необходимость охраны неотропики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Неотропическая область представляет мировой центр биоразнообразия с высокой эндемичностью. Её экосистемы под угрозой из-за обезлесения и климатических изменений, что требует совместных мер по охране и образованию.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2026-05-10T08:06:35Z</dcterms:created>
  <dcterms:modified xsi:type="dcterms:W3CDTF">2026-05-10T08:06:35Z</dcterms:modified>
</cp:coreProperties>
</file>