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и ключевые темы: Азия в мировом пространстве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самый большой континент с богатой культурой и огромным населением.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население Азии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простирается от Европы до Тихого океана, занимая 44,6 млн км². Здесь живет около 60% населения Земли, охватывая почти все климатические зоны.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стран Азии по площади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часть Азии охватывает 13,1 млн км², Китай занимает 9,6 млн км², а Индия — 3,28 млн км², делая их крупнейшими территориями региона.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страны континента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площадью 728 км², Мальдивы с 300 км² и Бахрейн — 765 км², демонстрируют многообразие размеров и форм правления в Азии.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страны Азии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 разнообразие крупных и малых государств, подчеркивая географические и культурные контрасты внутри континента.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Азии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численность населения ведущих стран и их долю в общемировом населении.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вместе составляют почти 37% мирового населения.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азиатских стран (2022)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Азиатский континент стал колыбелью крупнейших мировых религий с миллиардами последователей.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мировых последователей ислама, индуизма и буддизма сконцентрировано именно в Азии.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Азии: бар-диаграмма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Pew Research Center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экономический рост региона в 2022 году, опережая мировой уровень.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Китая, Японии и Индии демонстрируют устойчивый рост и влияют на глобальный рынок.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5,2%
</a:t>
            </a:r>
            <a:endParaRPr lang="en-US" sz="9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125" y="1477968"/>
            <a:ext cx="1884300" cy="1606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1825" y="1477968"/>
            <a:ext cx="1884300" cy="1606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0900" y="1477968"/>
            <a:ext cx="1884300" cy="1606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6363" y="1477968"/>
            <a:ext cx="1884300" cy="16064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125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и Иран — ключевые нефтедобытчики, а Россия и Катар обеспечивают значительные объемы природного газа.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125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901825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играют ключевую роль в формировании экономик и обеспечении занятости населения многих стран региона.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901825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основа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510900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Индонезия обладают обширными запасами угля, а Мьянма и Шри-Ланка знамениты драгоценными камнями.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510900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 драгоценные камни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06363" y="3706625"/>
            <a:ext cx="18843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Таиланд и Вьетнам — крупные производители риса, а Индонезия и Малайзия лидируют в производстве каучука.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06363" y="3155888"/>
            <a:ext cx="18843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Сельскохозяйственные культуры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природных ресурсов Азии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845226"/>
            <a:ext cx="4535700" cy="2167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различия в Азии по ВВП на душу населения (2022)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широкий диапазон уровней жизни в странах региона, отражая экономическое разнообразие.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сильные экономические контрасты, иногда даже внутри одной страны.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банк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— Токио с 37 млн жителей, Дели — 32 млн, Шанхай — 26 млн — демонстрируют быстрое приближение урбанистического будущего.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расширение мегаполисов провоцирует транспортные заторы, ухудшение экологии и дефицит жилья, требуя инновационных решений в инфраструктуре.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мегаполисы Азии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религий Азии на мир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сформировал богатое культурное наследие, оставившее заметный след в искусстве, ритуалах и социальном устройстве многих стран.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Ислам, с корнями на арабском полуострове, является второй по численности религией мира, вдохновляющей культуру и образ жизни миллиардов.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Буддизм, зародившийся в Азии, распространился по всему миру, оказав значительное влияние на философию и духовные практики.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473"/>
            <a:ext cx="1884300" cy="13727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1450" y="1507473"/>
            <a:ext cx="1884300" cy="13727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75" y="1507473"/>
            <a:ext cx="1884300" cy="137274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700" y="1507473"/>
            <a:ext cx="1884300" cy="13727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 и достопримечательности Азии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360325" y="3534800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простирается более чем на 21 000 км, служа древней оборонительной линией. Этот грандиозный архитектурный памятник поражает масштабом и исторической значимостью, привлекая туристов со всего мира.
</a:t>
            </a:r>
            <a:endParaRPr lang="en-US" sz="1089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 — символ неприступности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251145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Тадж-Махал в Индии знаменит своей белокаменной мраморной красотой и считается одним из чудес света. Этот мавзолей был построен как мавзолей для жены императора и привлекает миллионы посетителей ежегодно.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251145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Мавзолей Тадж-Махал — воплощение вечной любви
</a:t>
            </a:r>
            <a:endParaRPr lang="en-US" sz="1333" dirty="0"/>
          </a:p>
        </p:txBody>
      </p:sp>
      <p:sp>
        <p:nvSpPr>
          <p:cNvPr id="15" name="Text 6"/>
          <p:cNvSpPr txBox="1"/>
          <p:nvPr/>
        </p:nvSpPr>
        <p:spPr>
          <a:xfrm>
            <a:off x="4662575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Фудзияма — величественный вулкан и культурный символ Японии. Его совершенная конусообразная форма часто изображается в японском искусстве и привлекает альпинистов и туристов своей красотой и духовным значением.
</a:t>
            </a:r>
            <a:endParaRPr lang="en-US" sz="1089" dirty="0"/>
          </a:p>
        </p:txBody>
      </p:sp>
      <p:sp>
        <p:nvSpPr>
          <p:cNvPr id="16" name="Text 7"/>
          <p:cNvSpPr txBox="1"/>
          <p:nvPr/>
        </p:nvSpPr>
        <p:spPr>
          <a:xfrm>
            <a:off x="4662575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Фудзияма — священный символ Японии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813700" y="3534818"/>
            <a:ext cx="1884300" cy="12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 — самый крупный религиозный памятник мира, построенный в XII веке. Этот храмовый комплекс отражает величие кхмерской цивилизации и является объектом Всемирного наследия ЮНЕСКО, ежегодно привлекая множество путешественников.
</a:t>
            </a:r>
            <a:endParaRPr lang="en-US" sz="1054" dirty="0"/>
          </a:p>
        </p:txBody>
      </p:sp>
      <p:sp>
        <p:nvSpPr>
          <p:cNvPr id="18" name="Text 9"/>
          <p:cNvSpPr txBox="1"/>
          <p:nvPr/>
        </p:nvSpPr>
        <p:spPr>
          <a:xfrm>
            <a:off x="6813700" y="2946951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 — храмовый комплекс Камбоджи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и инновации в Азии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стала пионером в создании человекаподобных роботов. ASIMO — робот, способный выполнять сложные задачи и взаимодействовать с людьми, демонстрирует высокий уровень развития японской робототехники.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ASIMO: инженерное достижение Японии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активно интегрирует технологии искусственного интеллекта в разные сферы: от розничной торговли до здравоохранения. Это ускоряет развитие экономики и улучшает качество жизни граждан.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искусственный интеллект в повседневной жизни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Соединённая сеть Южной Кореи известна своей высокой скоростью и стабильностью. Это обеспечивает широкое внедрение цифровых технологий и поддержку инновационных стартапов в стране.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— мировой рекордсмен по скорости интернета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и Индии высокая концентрация загрязняющих веществ в воздухе существенно снижает продолжительность жизни населения и становится серьёзной угрозой здоровью.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страдает от массовой вырубки лесов, что ведёт к утрате биоразнообразия. Регион также подвергается природным катастрофам, таким как землетрясения, цунами и наводнения.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48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вызовы Азии
</a:t>
            </a:r>
            <a:endParaRPr lang="en-US" sz="36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события на азиатском континенте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впервые принял летние Олимпийские игры, что способствовало значительному развитию спортивной инфраструктуры и повысило международный статус страны.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Пекин, Олимпийские игры 2008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лидеров мировых экономик акцентировала важность азиатских стран в мировой политике и международном сотрудничестве.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Нью-Дели, саммит G20 2023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выставка продемонстрировала достижения в науке и технологии, привлекая внимание к инновациям Азии и формируя новые экономические связи.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Дубай, Expo 2020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и культурное разнообразие Азии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язык путунхуа объединяет более миллиарда носителей. Он играет ключевую роль в коммуникации и культуре многих азиатских народов.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Путунхуа — самый распространённый язык мира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насчитывается 22 официальных языка, включая хинди и английский. Такое разнообразие подчёркивает уникальное культурное богатство и многообразие народа.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языки Индии отражают многообразие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и корейская письменности имеют сложную историю и особенности. Они сохраняют традиции и выделяют культуры этих стран, поддерживая языковое наследие региона.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письменности Японии и Кореи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мощь и торговля Азии на мировой арене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лидирующие позиции в экспорте электроники и текстильной продукции, являясь важным поставщиком для мирового рынка и фактором глобальной цепочки поставок.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выделяется разработкой программного обеспечения и экспортом чая, вкладывая значительные ресурсы в IT-сектор и сельскохозяйственные товары международного спроса.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Таиланд стоит на передовой по экспорту риса, обеспечивая важную долю мирового потребления и взаимодействуя с многочисленными торговыми партнёрами.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Вьетнам известен своими экспортными поставками кофе, завоевывая позиции на мировом рынке благодаря качественному сырью и стабильному производству.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традиции и физическая культура Азии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Сумо имеет сакральное значение в Японии и является национальным спортом, сочетающим традиции, силу и ритуалы, собирающими тысячи зрителей на аренах.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Сумо — древняя японская борьба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объединяет миллионы поклонников в Индии, Пакистане и Бангладеш, играя важную роль в общественной жизни и национальной идентичности.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— популярная игра на Индийском субконтиненте
</a:t>
            </a:r>
            <a:endParaRPr lang="en-US" sz="1345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Тхэквондо известно своим акцентом на высоких ударах ногами и спортивной дисциплиной, распространившись по всему миру как олимпийский вид спорта.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Тхэквондо — корейское боевое искусство
</a:t>
            </a:r>
            <a:endParaRPr lang="en-US" sz="14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Кулинарное богатство и гастрономическая культура Азии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— это тщательно приготовленные рулеты из риса и свежих морепродуктов. Японская кухня ценится за сочетание вкуса, эстетики и традиций.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Суши — японское искусство подачи еды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Индийское карри славится пряностями и разнообразием рецептов, а вьетнамский суп фо известен легким бульоном и свежими травами, что подчёркивает кулинарное разнообразие Азии.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Карри и фо — ароматы Индии и Вьетнама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Димсам включает множество небольших блюд, приготовленных на пару или жареных. Эти закуски популярны в Китае и считаются отражением регионального гастрономического наследия.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Димсам — изысканные китайские закуски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 выделяет значительные средства на исследования, инвестируя более 4% ВВП, что способствует лидерству в научных разработках и инновациях.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стабильно входит в топ международных образовательных рейтингов, а Китай ежегодно выпускает миллионы инженеров, усиливая позиции наукоёмких отраслей.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образование: успехи азиатского региона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326" y="736475"/>
            <a:ext cx="3287997" cy="369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8277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Азия формирует основное направление мирового развития в экономике, культуре и технологиях. Несмотря на вызовы, её потенциал и ресурсы обеспечивают ведущее место на мировой арене в будущем.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3978277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— центр будущих глобальных изменений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2026-05-11T05:23:09Z</dcterms:created>
  <dcterms:modified xsi:type="dcterms:W3CDTF">2026-05-11T05:23:09Z</dcterms:modified>
</cp:coreProperties>
</file>