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смысл и применение в задачах геометрии.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пирамиды связывает площади, перпендикулярность и формулы, помогая уверенно решать геометрические задачи и сравнивать пространственные тела в школьных и прикладных расчётах.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пирамидой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 — это многогранник, у которого основанием служит многоугольник, а все боковые грани имеют треугольную форму и опираются на него.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вершина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боковые грани пирамиды сходятся в одной вершине, расположенной вне плоскости основания и задающей её пространственный характер.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Высотой называют перпендикуляр, опущенный из вершины на плоскость основания; именно это расстояние используется в формуле объёма.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пирамиды важно для вычислений: сначала распознают основание и высоту, а затем находят объём через площадь основания.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основания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может быть треугольным, четырёхугольным, пятиугольным и вообще любым многоугольником; число сторон не ограничивает саму фигуру.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два параметра входят в формулу объёма пирамиды; боковые рёбра и апофема на результат напрямую не влияют.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определяют объём пирамиды: площадь основания и высота.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объёма пирамиды: V = 1/3·Sосн·h.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25304"/>
            <a:ext cx="4063200" cy="13802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запомнить коэффициент в формуле и проверить вычисления.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основании и высоте пирамида всегда составляет треть соответствующей призмы.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объёма многогранников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 призма: сравнение объёма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V = 1/3·Sосн·h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объём при росте высоты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при фиксированной площади основания объём меняется линейно, поэтому удобны сравнения через кратные значения.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высоты или площади основания приводит к такому же увеличению объёма.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объёма пирамиды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призмой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призму и пирамиду с одинаковыми основанием и высотой, становится видно, что пирамида занимает лишь часть соответствующего объёма.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трети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этого сравнения следует общий множитель 1/3: объём пирамиды равен трети произведения площади основания на высоту.
</a:t>
            </a:r>
            <a:endParaRPr lang="en-US" sz="1213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не зависит от вида основания, поэтому одинаково работает для треугольных, четырёхугольных и более сложных пирамид.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вывод облегчает проверку решений: достаточно сопоставить ответ с объёмом призмы, чтобы быстро заметить ошибку в коэффициенте.
</a:t>
            </a:r>
            <a:endParaRPr lang="en-US" sz="10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объёма пирамиды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школьной задачи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четырёхугольная пирамида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правильной четырёхугольной пирамиде основанием служит квадрат, а вершина расположена строго над его центром, что обеспечивает симметрию всей фигуры.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апофема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проходит через центр основания перпендикулярно плоскости квадрата, а апофема соединяет вершину с серединой стороны основания.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для 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подписями помогает увидеть ключевые элементы: основание, вершину, высоту, апофему и боковое ребро, не смешивая их роли в вычислении.
</a:t>
            </a:r>
            <a:endParaRPr lang="en-US" sz="938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объёма используется та же зависимость: V = 1/3·Sосн·h. Если сторона квадрата равна a, то площадь основания равна a².
</a:t>
            </a:r>
            <a:endParaRPr lang="en-US" sz="10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4431" y="31370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всегда выражают в кубических единицах: мм³, см³, дм³ или м³. Это подчёркивает, что измеряется не длина, а пространство внутри фигуры.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единицами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учитывают куб коэффициента: 1 дм³ = 1000 см³, 1 м³ = 1000 дм³, поэтому переход требует аккуратности.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единицы длины и объёма в одной задаче: даже верная формула даст неверный результат, если размеры записаны несогласованно.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сверить размерность: если получено число без кубических единиц, значит в решении пропущен этап оформления результата.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объёма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79" y="1497250"/>
            <a:ext cx="3948793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сбои в решении: от неверного выбора высоты до ошибок в единицах и записи ответа.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 не в самой формуле объёма, а в подготовительных шагах: выборе высоты, вычислении площади и согласовании единиц.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объёма пирамиды и типовые ошибки при решении задач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объёма пирамиды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формулам V = 1/3·Sосн·h и V = Sосн·h; Sосн = 36 см², h = 9 см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сравнение объёма пирамиды и призмы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основании и высоте столбцы различаются ровно втрое, что удобно для визуальной проверки формулы.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108 к 324 подтверждает правило трети: объём пирамиды составляет треть объёма соответствующей призмы.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площадь квадрата, затем подставляют её в общую формулу объёма. Последовательность действий здесь важнее, чем сама подстановка.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256 см³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объём пирамиды при стороне основания 8 см и высоте 12 см.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Sосн = a² и V = 1/3·Sосн·h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с треугольным основанием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площадь основания
</a:t>
            </a:r>
            <a:pPr algn="l" indent="0" marL="0">
              <a:lnSpc>
                <a:spcPct val="15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 — треугольник, сначала вычисляют его площадь по подходящей формуле: через основание и высоту или, при необходимости, по формуле Герона.
</a:t>
            </a:r>
            <a:endParaRPr lang="en-US" sz="1164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объём
</a:t>
            </a:r>
            <a:pPr algn="l" indent="0" marL="0">
              <a:lnSpc>
                <a:spcPct val="15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площади основания применяют общую формулу V = 1/3·Sосн·h. Сам вид основания влияет только на первый этап решения, но не на сам принцип вычисления.
</a:t>
            </a:r>
            <a:endParaRPr lang="en-US" sz="1073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проверки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Треугольное основание особенно полезно в задачах, где уже известны элементы треугольника. Это позволяет быстро получить Sосн и перейти к объёму без лишних преобразований.
</a:t>
            </a:r>
            <a:endParaRPr lang="en-US" sz="1035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
</a:t>
            </a:r>
            <a:pPr algn="l" indent="0" marL="0">
              <a:lnSpc>
                <a:spcPct val="15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числа сторон основания, главными величинами остаются площадь основания и высота. Именно они определяют результат, а не внешний вид многоугольника.
</a:t>
            </a:r>
            <a:endParaRPr lang="en-US" sz="10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формуле V = 1/3·Sосн·h при одинаковых Sосн и h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основания важна через площадь, а не через число сторон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пирамиды с разными основаниями, но одинаковыми площадью и высотой; это подчёркивает роль именно этих двух параметров.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Sосн и h совпадают, объём совпадает тоже. Число сторон основания само по себе на результат не влияет.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Пирамидальные очертания используют в архитектуре, павильонах и декоративных элементах, когда важны устойчивый силуэт и выразительная геометрия. Для таких объектов объём помогает оценить внутреннее пространство и расход материалов.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форма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прикладных задачах объём нужен не только для красивой формы, но и для практического расчёта вместимости, массы заполнения и размеров конструкции. Здесь особенно важны точные размеры основания и высоты.
</a:t>
            </a:r>
            <a:endParaRPr lang="en-US" sz="866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расчёт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Пирамидальная форма встречается в упаковке и учебных макетах, где удобно проверять геометрические соотношения на конкретных размерах. Такие примеры показывают, что школьная формула работает в реальных ситуациях.
</a:t>
            </a:r>
            <a:endParaRPr lang="en-US" sz="86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модели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 реальных объектах и задачах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 в задаче на объём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контроля помогает избежать ошибок в вычислении объёма пирамиды.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Заданы точки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может быть описана координатами вершин в пространстве. В этом случае фигуру сначала рассматривают как набор точек и отрезков, а не как готовый чертёж.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Найдены высота и площадь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вычисляют как расстояние от вершины до плоскости основания, а площадь основания — по координатам вершин многоугольника. Здесь активно используются формулы координатной геометрии.
</a:t>
            </a:r>
            <a:endParaRPr lang="en-US" sz="1266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 объём
</a:t>
            </a:r>
            <a:pPr algn="l" indent="0" marL="0">
              <a:lnSpc>
                <a:spcPct val="15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нужных величин применяют формулу V = 1/3·Sосн·h. Такой способ показывает, как в одной задаче соединяются алгебраические вычисления и геометрический смысл.
</a:t>
            </a:r>
            <a:endParaRPr lang="en-US" sz="1317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координатной геометрией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75749"/>
            <a:ext cx="4063200" cy="207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основные варианты вычисления объёма пирамиды и показывает, как меняется только способ нахождения площади основания.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остаётся одной и той же для всех пирамид, а частные случаи отличаются только выражением для площади основания.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объёма пирамиды и площади многоугольников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формулы для разных случаев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пирамиды всегда определяется двумя величинами: площадью основания и высотой. Если помнить связь с призмой, аккуратно работать с единицами и проверять перпендикуляр, решение становится надёжным и понятным.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объёма пирамиды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2026-05-30T05:22:35Z</dcterms:created>
  <dcterms:modified xsi:type="dcterms:W3CDTF">2026-05-30T05:22:35Z</dcterms:modified>
</cp:coreProperties>
</file>