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ленивца: смешная сказка о лени и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о том, как лень мешает делу.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простая и живой рассказ из сербского народного творчества. Пересказ Л. Яхнина делает его понятным второклассникам: события короткие, герои яркие, а вывод о труде легко запомнить.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Сербская сказка для урока чтения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героях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любят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Ленивцы стараются избежать любого дела и выбирают самый лёгкий путь. Им хочется поскорее отделаться от работы и не тратить силы, даже если задача совсем простая.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Предпочитают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охотно бездельничают и надеются, что всё устроится само. Такая привычка кажется смешной, но именно она приводит их к неловким и неприятным ситуациям.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Смешат своей ошибкой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лени ленивцы выглядят нелепо, потому что поступают неразумно. Читатель улыбается, но сразу понимает: без старания хорошего результата не бывает.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до мелочей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ведут себя почти одинаково: не хотят трудиться, откладывают дело и надеются на случай. Из-за этого их образы легко спутать, а история становится ещё забавнее.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лень делает историю особенно смешной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одинаковом поведении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персонажа повторяют одну и ту же ошибку, смешное усиливается. Читателю видно, что проблема не в одном случае, а в привычке жить без старания.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происходит в сказке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взяться за дело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героями возникает обычная житейская задача. Она не выглядит трудной, но требует хотя бы небольшого усилия.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Ленивцы выбирают безделье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работы они стараются ничего не делать. Им кажется, что так будет проще и удобнее.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неловкая проблема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не помогает, а только запутывает ситуацию. Из-за промедления герои попадают в смешное и неудобное положение.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становится ясным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простой урок: без старания дело не двигается. Труд помогает, а лень только мешает.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народной сказке о двух ленивцах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потому, что герои снова и снова выбирают самый ленивый путь. Повтор одинаковых ошибок вызывает улыбку и помогает сразу понять их характер.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смешит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преувеличении: безделье показано так ярко, что оно становится почти карикатурой. Читатель видит нелепость поступков и не может отнестись к ним серьёзно.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действия героев выглядят неожиданно и чуть-чуть глупо. Именно поэтому сказка кажется лёгкой, живой и очень понятной даже младшим школьникам.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этой истории не злое, а доброе. Оно помогает заметить ошибку героев и запомнить простой урок без скучного назидания.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дело заметным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старается, результат появляется быстрее и выглядит лучше. В сказке это особенно понятно на фоне героев, которые только оттягивают работу и теряют время. Иллюстрация может показать трудолюбивого персонажа рядом с бездельниками.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создаёт лишние трудности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лень кажется удобной, но потом она мешает даже простому делу. Так появляется неловкая ситуация, из которой героям уже не выбраться легко. На рисунке это можно передать через беспорядок и растерянность.
</a:t>
            </a:r>
            <a:endParaRPr lang="en-US" sz="103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важнее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за свои дела нужно отвечать самому. Нельзя надеяться, что всё сделается без участия человека. Для иллюстрации подойдёт контраст: один работает, а другой только смотрит со стороны.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двух ленивцах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черта характера делает ленивцев сразу узнаваемыми и понятными маленьким читателям.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заметная особенность героев — лень — сразу выделяет их среди других персонажей и превращает в запоминающийся пример того, как делать не надо.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сказки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повторам сказка быстро запоминается. Читатель заранее ждёт знакомый ход событий и лучше понимает, к чему приводит безделье.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часто повторяет действия и слова, чтобы история звучала ритмично. Так детям легче слушать и не терять ход событий.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ещё сильнее подчёркивает леность героев. Когда одно и то же поведение возвращается снова, оно кажется особенно смешным и понятным.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следить за сюжетом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ясный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Яхнин пересказал народную сказку так, чтобы она звучала легко и живо. Короткие фразы помогают быстро следить за событиями и не терять нить рассказа.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пересказ Л. Яхнина легко читать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 для младших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сохранены юмор и поучительный смысл. Поэтому ученикам 2 класса просто понять героев, их ошибки и главный вывод сказки.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лень превращает обычное дело в смешную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одно неверное решение ведёт к другому и приводит к ясному нравственному выводу.
</a:t>
            </a:r>
            <a:endParaRPr lang="en-US" sz="245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251" y="1565209"/>
            <a:ext cx="254025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реакцию вызывает сказка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смешно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Неуклюжие поступки ленивцев вызывают улыбку с первых строк. Читатель видит, как герои стараются избежать дела и попадают в нелепое положение.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легко заметить важную мысль: без старания ничего не получится. Сказка мягко подсказывает, что привычка лениться мешает каждому делу.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злится на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рассказ добрым, а не сердитым. Даже когда ленивцы ошибаются, читатель скорее сочувствует им и понимает, почему так делать не стоит.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интерес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эпизоды и короткие события помогают не уставать от текста. Поэтому сказку легко читать вслух, пересказывать и обсуждать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вывод очень простой: человек отвечает за своё дело сам. Если он откладывает работу и надеется на чудо, время уходит, а задача не решается.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вывод тоже ясен: старание приносит результат быстрее, чем безделье. Сказка учит ценить труд, терпение и аккуратность в любом деле.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труде и деле сразу показывают, что в сказке важно не пустое ожидание, а действие. Они настраивают читателя на серьёзный, но добрый разговор.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старании, терпении и результате раскрывают главную разницу между героями. Они напоминают, что хорошее дело требует усилий, а не только желания.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лени и отдыхе помогают увидеть слабость героев. Через них становится ясно, почему ленивцы выбирают лёгкий путь и снова откладывают работу.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выражения делают речь близкой детям. Благодаря им сказка звучит просто, живо и очень понятно даже для второклассника.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помогают понять поступок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строится на наблюдении за действием героя, его выбором и последствием этого выбора в сюжете сказки.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народных сказках встречаются герои, которые хотят получить результат без труда. Такие истории учат детей не ждать удачи вместо работы.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ленивых и находчивых героях в разных странах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по-своему рассказывают о том, что хитрость и чудо не заменяют старания. Но нравственный смысл часто остаётся одинаковым и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Сербская сказка выделяется тёплым юмором и ясностью. Именно поэтому она легко запоминается и хорошо подходит для чтения младшим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сказки можно обсудить, какие привычки помогают делу, а какие мешают. Детям легко заметить, что ответственность и аккуратность важнее праздного ожидания.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поговорить после чтения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поговорить о том, почему смешно смотреть на ленивцев, но не хочется быть похожими на них. Такой разговор помогает мягко сделать правильный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46" y="1842470"/>
            <a:ext cx="198675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323" y="1842470"/>
            <a:ext cx="256622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даёт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любое дело требует усилий. Если работать внимательно и не лениться, задача решается быстрее и лучше.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тратит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показывают, как безделье приводит к промедлению. Пока они выбирают самый лёгкий путь, нужное дело остаётся незавершённым.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запомнить урок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делают поучение лёгким и добрым. Поэтому дети не только улыбаются, но и легко удерживают в памяти главный смысл 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ленивца» — весёлая и поучительная сказка о труде, лени и ответственности. Пересказ Л. Яхнина делает её понятной, живой и особенно близкой младшим школьникам.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2026-05-24T07:09:54Z</dcterms:created>
  <dcterms:modified xsi:type="dcterms:W3CDTF">2026-05-24T07:09:54Z</dcterms:modified>
</cp:coreProperties>
</file>