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поэзии Марины Цветаевой: основные оценки и споры
</a:t>
            </a:r>
            <a:endParaRPr lang="en-US" sz="2176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Цветаевой начался с ее новаторства и не утих до сих пор.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в котором читали Цветаеву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формировалась на фоне Серебряного века, революции, эмиграции и долгого разрыва между советским и зарубежным литературным пространством.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становилось предметом критики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Критиков прежде всего привлекали ритмические сдвиги, резкие паузы и интонационные переломы: стих у Цветаевой звучит напряженно и непредсказуемо.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предмет спора — предельная субъективность лирики, где стихотворение строится вокруг внутреннего переживания, а не событийного сюжета.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отмечали плотность метафор и образов: даже сильному читателю ее тексты могут казаться трудными из-за смысловой насыщенности.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связана с символизмом, акмеизмом и ранним модернизмом, но не совпадает полностью ни с одним направлением. Ее воспринимали как самостоятельный голос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 культурном пространстве Серебряного 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ее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мотивы — Москва, дом, память детства и разлука. Критика видела в ней поэта, для которого речь становится формой внутреннего огня и личного исповедания.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отзывы: восхищение и недоумение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рецензенты признавали силу ее поэтического голоса, эмоциональную напряженность и редкую музыкальность, даже когда форма стихов казалась им непривычной.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смущали резкость интонации, «ломаность» строфы и отказ от плавной лирической манеры, привычной читателю начала XX 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уже в ранних откликах возник главный вопрос: сложность Цветаевой — это художественное открытие или препятствие для восприятия?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критиков считала, что Цветаева требует от читателя особой сосредоточенности и готовности принять модернистскую поэтику без упрощения.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Цветаевой: новаторство и разрыв с нормой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расширила возможности русского стиха через инверсию, эллипсис, резкие переносы смысла и необычную расстановку ударений, ломая привычное чтение.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рифмы часто основаны не на строгой классической схеме, а на созвучиях, ассонансах и внутреннем звуковом повторе, усиливающем напряжение.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ее язык нередко называли «ломаным»; однако в литературоведении он считается одной из самых смелых и узнаваемых речевых манер XX 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исследователи обсуждают то, что сразу слышно в ее стихе: ритм, интонацию и языковую свободу.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поэзии Цветаевой чаще всего отмечает критика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приоритет формы: именно ритм и язык чаще всего задают оценку Цветаевой.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и литературоведческих работ о М. И. Цветаевой; точные количественные данные не фиксировались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высокая оценка: Иосиф Бродский и традиция XX 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о масштабе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относил Цветаеву к крупнейшим мастерам русской поэзии, подчеркивая силу ее интонации и независимость от литературной нормы.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критика особенно ценила ее способность превращать напряжение речи в художественный принцип, а не в случайную эмоциональность.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ее все чаще сравнивали с европейским модернизмом, где важны предельная выразительность и внутренняя свобода.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каноне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закрепился взгляд на Цветаеву как на автора, значимого не только для русской, но и для широкой литературной традиции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Цветаевой в оценке критиков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Цветаевой воспринимается как личность сильная и самостоятельная, не сводимая к традиционному образу «женского» голоса начала века.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часто отмечали в ней сочетание гордости и уязвимости: чувство у Цветаевой не отменяет внутреннего достоинства и права на сопротивление.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стал конфликт между близостью и независимостью, жертвенностью и вызовом, который придает ее лирике редкую психологическую напряженность.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образ сделал Цветаеву ключевой фигурой в разговоре о женской субъектности в русской поэзии.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менялся литературный статус Цветаевой от спорного новатора до признанного классика.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оценка Цветаевой по десятилетиям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оценки показывает переход от настороженности к признанию художественного масштаба и канонического статуса.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прижизненной и посмертной рецепции М. И. Цветаевой в литературоведении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критика и ощущение разрыва с читателем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1922: отъезд за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усилила в восприятии Цветаевой тему исторической разорванности: критики отмечали, что ее лирика становится еще более напряженной, личной и трудной для читателя, не знающего общего контекста.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признание в эмигрантской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зарубежных кругах ее ценили как независимого и сильного поэта, но одновременно подчеркивали, что ее стихи требуют высокой внутренней собранности и не рассчитаны на поверхностное чтение.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утраты и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родиной, бытовая неустроенность и чувство одиночества усилили трагическое звучание текстов. Критика все чаще говорила о стихах как о форме пережитой исторической и личной катастрофы.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эмигрантского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закрепилась как автор, чья художественная сила опережает читательскую привычку эпохи: ее поэзия требовала не только знаний, но и готовности принять резкие эмоциональные перепады.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критический разбор стихотворения Цветаевой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от темы и формы к смыслу и историческому контексту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как центральный мотив критических оценок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связывали трагическое звучание Цветаевой с революцией, эмиграцией и личными потерями. Ее стихи воспринимались как предельно напряженные, где каждый образ несет след внутреннего надлома.
</a:t>
            </a:r>
            <a:endParaRPr lang="en-US" sz="886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трагизм объединял любовную, философскую и гражданскую лирику. Исследователи подчеркивали, что у Цветаевой частная эмоция быстро превращается в разговор о судьбе человека и времени.
</a:t>
            </a:r>
            <a:endParaRPr lang="en-US" sz="835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отмечают, что именно эти приемы создают не плавную мелодию, а напряженное движение речи, которое усиливает смысл и эмоциональное воздействие текста.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литературоведов о поэтике Марины Цветаевой
</a:t>
            </a:r>
            <a:endParaRPr lang="en-US" sz="66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— повтор, пауза и ударение — особенно часто называют основой ее ритмической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особенно часто обращаются к мотивам, где личное переживание связано с выбором, утратой и самоопределением. Это делает ее лирику одновременно интимной и философской.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чаще всего анализируемые в стихах Цветаевой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тем видно, что Цветаева интересует исследователей прежде всего как поэт внутреннего конфликта и памяти, а не только любовной лирики.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исследований о поэзии Марины Цветаевой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литературоведение: осторожное признание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Оговорки идеологической критики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советскую эпоху Цветаеву долго оценивали настороженно: критиковали индивидуализм, религиозные мотивы и трагическое мироощущение, считая их не вполне созвучными официальным литературным нормам.
</a:t>
            </a:r>
            <a:endParaRPr lang="en-US" sz="727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исследователи стали серьезнее изучать ее метр, интонацию и систему образов. На первый план вышло понимание того, что ее техника стихосложения была новаторской и очень точной.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историю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Цветаева была включена в разговор о развитии русской лирики XX века. Ее стали рассматривать не как исключение, а как важную художественную линию эпохи.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канону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признание в советском литературоведении стало этапом более широкого возвращения Цветаевой в культурную память, где ее имя заняло место среди крупнейших поэтов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критика: канон и новые подходы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Цветаеву начинают читать как крупного мастера формы: внимание исследователей смещается к композиции, языку, внутренней драматургии и месту ее поэзии в истории модернизма.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активно применяются биографический, гендерный, интертекстуальный и культурно-исторический подходы. Это позволяет увидеть в ее текстах не только судьбу, но и сложную художественную систему.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анализа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Цветаева присутствует в учебных программах как пример высокой поэзии XX века. Ее изучают как автора, который расширил представление о возможностях лирического слова.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университетский канон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оценки, которые сохраняются до сих пор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считают поэзию Цветаевой слишком напряженной и трудной для восприятия, потому что в ней почти нет привычной плавности и очевидных переходов между чувствами.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Другие, наоборот, видят в этой резкости главное достоинство: именно она передает правду переживания, не сглаживая ни боли, ни внутреннего конфликта лирической героини.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утихает и вопрос о границе между художественной смелостью и намеренной трудностью. Сам факт продолжения дискуссии подтверждает живую силу ее поэзии.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особенно заметен там, где речь идет о соотношении эмоционального взрыва и композиционной строгости. Для одних это свобода, для других — нарушение классической 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критики о художественной ценности Цветаевой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наследие в целом признает, что Цветаева создала особый тип лирики, где личное чувство не просто выражается, а становится художественным принципом и формой мышления.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высоко ценят за языковое новаторство, ритмическую энергию, психологическую глубину и яркую образность. Эти качества сделали ее поэзию сразу узнаваемой и непохожей на современников.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литературной критики — признание ее влияния на русскую поэзию XX века. Цветаева изменила само представление о том, насколько свободным и напряженным может быть лирическое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разговор о Цветаевой не заканчивается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Цветаевой показывает, как спорная современница становится классиком: то, что раньше казалось чрезмерным и трудным, сегодня читается как знак большого масштаба и редкой художественной смелости.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2026-05-23T17:50:53Z</dcterms:created>
  <dcterms:modified xsi:type="dcterms:W3CDTF">2026-05-23T17:50:53Z</dcterms:modified>
</cp:coreProperties>
</file>