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60100" y="2954238"/>
            <a:ext cx="41433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Изучим, как тело перерабатывает пищу и избавляется от ненужного.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3375" y="1127875"/>
            <a:ext cx="5853600" cy="1652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и обмен веществ в организме человека
</a:t>
            </a:r>
            <a:endParaRPr lang="en-US" sz="3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обмена веществ и выделения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— процесс превращения пищи в энергию и строительные материалы. Выделение удаляет вредные продукты, поддерживая здоровье и равновесие организма.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7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обмен веществ: ключевые процессы
</a:t>
            </a:r>
            <a:endParaRPr lang="en-US" sz="2807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клетке проходят химические процессы: сахар превращается в энергию, что обеспечивает движение и работу всего организма. Без этих реакций жизнь невозможна.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реакции преобразования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необходимых веществ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создает белки и другие важные молекулы, чтобы расти и восстанавливаться. Например, белки формируют мышечные ткани и поддерживают иммунитет.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Токсины и ненужные остатки разлагаются и удаляются из тела, предотвращая накопление вредных соединений, которые могут повредить органы и вызвать болезни.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вредных веществ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 отвечает за создание новых клеток и тканей, необходимые для роста и восстановления организма.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обмен преобразует питательные вещества в энергию, которая поддерживает движение, работу органов и процессы жизнедеятельности.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обмена интегрированы и обеспечивают гармоничное функционирование организма, особенно важно для здорового развития детей.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обмена веществ и их роль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ценность белков, жиров и углеводов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обеспечивают более чем в два раза больше энергии на грамм, чем белки и углеводы.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макроэлемент играет особую роль: белки строят ткани, углеводы обеспечивают быструю энергию, жиры служат длительным источником энергии.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Биология, учебник для 6 класса, 2022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обменных процессов в организме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 — процесс получения энергии из глюкозы в мышцах, дающий топливо для движения и работы клеток.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синтезирует ферменты и гормоны, регулирующие химические реакции и поддерживающие обмен веществ в организме.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углекислого газа через лёгкие — важный этап дыхания, выводящий конечные продукты обмена из организма.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Жировые запасы расщепляются при нехватке пищи, обеспечивая организм дополнительной энергией.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4701"/>
            <a:ext cx="2006700" cy="19871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2900" y="1174701"/>
            <a:ext cx="2006700" cy="19871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7200" y="1174701"/>
            <a:ext cx="2006700" cy="19871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1500" y="1174701"/>
            <a:ext cx="2006700" cy="198710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Органы, обеспечивающие выделение в организме
</a:t>
            </a:r>
            <a:endParaRPr lang="en-US" sz="2619" dirty="0"/>
          </a:p>
        </p:txBody>
      </p:sp>
      <p:sp>
        <p:nvSpPr>
          <p:cNvPr id="9" name="Text 2"/>
          <p:cNvSpPr txBox="1"/>
          <p:nvPr/>
        </p:nvSpPr>
        <p:spPr>
          <a:xfrm>
            <a:off x="358600" y="3247153"/>
            <a:ext cx="2006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— фильтры организма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58600" y="3808850"/>
            <a:ext cx="20067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очищают кровь, удаляя лишнюю воду, соли и отходы, которые выводятся в виде мочи. Это помогает поддерживать внутренний баланс жидкости и электролитов.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02900" y="3808850"/>
            <a:ext cx="20004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кожу выделяется пот — вода с растворёнными солями и токсинами, что помогает регулировать температуру тела и избавляться от ненужных веществ.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500275" y="3247253"/>
            <a:ext cx="20004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 потоотделение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4647200" y="3808850"/>
            <a:ext cx="20004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выводят углекислый газ и водяной пар, образующиеся в результате обмена веществ, поддерживая нормальное дыхание и баланс кислорода.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647200" y="3247253"/>
            <a:ext cx="20004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и газообмен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6791500" y="3808850"/>
            <a:ext cx="20004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Кишечник удаляет непереваренные части пищи и токсичные вещества с калом, завершая пищеварительный процесс и очищая организм.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6791500" y="3247253"/>
            <a:ext cx="20004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Желудочно-кишечный тракт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2090"/>
            <a:ext cx="4684800" cy="1646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выделения и удаляемые ими вещества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 выделения отвечает за удаление определённых продуктов обмена, предотвращая накопление вредных веществ.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Комплексная работа органов позволяет эффективно поддерживать чистоту внутренней среды организма.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5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Потовые железы выделяют пот с водой, солями и токсинами, способствуя очищению организма от ненужных веществ.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пота охлаждает кожу и предотвращает перегрев тела при физической активности и высокой температуре.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выполняет защитную роль, помогая поддерживать стабильную температуру и выводить продукты обмена.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кожного выделения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и процесс образования мочи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фильтруют кровь, удаляя избыток воды, соли и отходы азотистого обмена, включая мочевину.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Ежесуточно через почки проходит свыше 1500 литров крови, формируя 1–2 литра мочи, что обеспечивает очистку организма.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мочевого пузыря моча выводится наружу через мочеиспускательный канал, завершая процесс выделения.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Образовавшаяся моча собирается в лоханке и по мочеточникам направляется в мочевой пузырь для накопления.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6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образования и выведения мочи в организме человека
</a:t>
            </a:r>
            <a:endParaRPr lang="en-US" sz="2216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биология человека, учебник 6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осуществляют выведение углекислого газа и водяных паров, образующихся при дыхании, что способствует поддержанию кислотно-щелочного баланса организма.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продуктов обмена через легкие и ЖКТ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Кишечник удаляет из организма непереваренные остатков пищи, клетчатку и токсины, предотвращая накопление вредных веществ и способствуя правильной работе пищеварительной системы.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процесса важны для избавления от метаболических отходов, помогая сохранить здоровье и поддерживать нормальный обмен веществ в организме.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тело на 60–70% состоит из воды, от которой зависит скорость всех обменных процессов. Недостаток жидкости вызывает нарушение обмена веществ и снижает эффективность выделения вредных продуктов.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водного баланса на здоровье и обмен веществ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способна растворять питательные вещества и переносить их к клеткам, обеспечивая их питание. Она является средой для всех биохимических реакций и помогает выводить отходы через выделительные органы.
</a:t>
            </a:r>
            <a:endParaRPr lang="en-US" sz="1262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 универсальный растворитель и транспортировщик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16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обмене веществ и выделении: жизненно важные функции
</a:t>
            </a:r>
            <a:endParaRPr lang="en-US" sz="201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питания на скорость обмена веществ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углеводы дают кратковременный заряд энергии, а белки и жиры обеспечивают длительное её поддержание, влияя на общий энергетический баланс.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Разнообразное питание с балансом углеводов, белков и жиров обеспечивает оптимальную работу обмена веществ.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исследований питания, 2023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 минералы служат катализаторами для ферментов, которые регулируют процессы синтеза и распада веществ в организме.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витаминов группы B, C и D приводит к снижению энергии и развитию заболеваний, таких как цинга и рахит.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Минералы, включая железо, кальций и калий, необходимы для нормального кровообращения, здоровья костей и передачи нервных импульсов.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витаминов и минералов в обмене веществ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физической активности на обмен веществ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упражнения повышают скорость обменных процессов за счёт увеличения потребления кислорода клетками.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стимулирует образование энергии, улучшая работу мышц и органов тела, а также повышает общую выносливость.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здоровья через физическую активность помогает предотвратить избыточный вес и укрепляет иммунитет.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тренировок усиливается выделение пота, что способствует удалению продуктов обмена и поддержанию температурного баланса.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40575" y="360000"/>
            <a:ext cx="4143300" cy="15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обмена веществ и выделения: важность для организма
</a:t>
            </a:r>
            <a:endParaRPr lang="en-US" sz="2969" dirty="0"/>
          </a:p>
        </p:txBody>
      </p:sp>
      <p:sp>
        <p:nvSpPr>
          <p:cNvPr id="7" name="Text 1"/>
          <p:cNvSpPr txBox="1"/>
          <p:nvPr/>
        </p:nvSpPr>
        <p:spPr>
          <a:xfrm>
            <a:off x="5354000" y="257175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баланса обменных процессов может привести к серьёзным заболеваниям, включая ожирение и интоксикацию организма. Такие состояния ухудшают общее самочувствие и снижает качество жизни.
</a:t>
            </a:r>
            <a:endParaRPr lang="en-US" sz="1290" dirty="0"/>
          </a:p>
        </p:txBody>
      </p:sp>
      <p:sp>
        <p:nvSpPr>
          <p:cNvPr id="8" name="Text 2"/>
          <p:cNvSpPr txBox="1"/>
          <p:nvPr/>
        </p:nvSpPr>
        <p:spPr>
          <a:xfrm>
            <a:off x="5354000" y="379980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выявление симптомов дисбаланса — усталости, резкой смены веса и проблем с кожей — помогает вовремя принять меры для восстановления здоровья.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856670"/>
            <a:ext cx="4684800" cy="178435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нарушения работы выделительной системы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заболевания выделительной системы, их признаки и рекомендуемые меры профилакткики для школьников.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справочники для подростков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простых правил питания и активности значительно снижает риск серьёзных проблем выделительной 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нарушений обмена веществ и выделения у школьников
</a:t>
            </a:r>
            <a:endParaRPr lang="en-US" sz="1963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сбалансированного питания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разнообразное питание обеспечивает организм всем необходимым для нормального обмена веществ и предотвращает накопление токсинов, поддерживая хорошее самочувствие и развитие.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питьевого режима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употребление 1,5–2 литров воды в день ускоряет выведение отходов и поддерживает водный баланс, что положительно влияет на работу почек и кожи.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физической активности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Подвижный образ жизни укрепляет обмен веществ, способствует сжиганию излишков энергии и снижает риск заболеваний. Школьники, регулярно занимающиеся спортом, реже болеют и лучше учатся.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00" y="362058"/>
            <a:ext cx="4652700" cy="21945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150" y="4122700"/>
            <a:ext cx="8423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баланса обменных процессов и функций выделения жизненно важно для роста, энергии и здоровья ребёнка. Знания о правильном питании, воде и активности формируют полезные привычки на всю жизнь.
</a:t>
            </a:r>
            <a:endParaRPr lang="en-US" sz="1258" dirty="0"/>
          </a:p>
        </p:txBody>
      </p:sp>
      <p:sp>
        <p:nvSpPr>
          <p:cNvPr id="5" name="Text 1"/>
          <p:cNvSpPr txBox="1"/>
          <p:nvPr/>
        </p:nvSpPr>
        <p:spPr>
          <a:xfrm>
            <a:off x="360100" y="2738425"/>
            <a:ext cx="84237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54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обмена веществ и выделения для здоровья школьников
</a:t>
            </a:r>
            <a:endParaRPr lang="en-US" sz="345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2026-05-08T10:08:59Z</dcterms:created>
  <dcterms:modified xsi:type="dcterms:W3CDTF">2026-05-08T10:08:59Z</dcterms:modified>
</cp:coreProperties>
</file>