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наш организм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умная команда, где каждый орган знает своё дело.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тело действует слаженно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работает как одна команда: кровь приносит питание, нервы передают сигналы, а мышцы помогают двигаться. Даже во сне организм не отдыхает совсем — он продолжает жить и запасать силы на новый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организма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первый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тело, словно надёжная куртка. Она помогает сохранять тепло, защищает от грязи и микробов, а ещё чувствует прикосновения, тепло и холод. Без неё организму было бы очень трудно сохранять порядок.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 — команда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держит тело прямо, а мышцы приводят его в движение. Когда мы идём, прыгаем или тянемся за книгой, эти помощники работают вместе. Они делают каждое движение точным, сильным и удобным.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— тихие труженики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трудятся сердце, лёгкие, желудок, кишечник и мозг. Их не видно, но без них невозможно жить, расти и учиться. Каждый орган выполняет свою задачу и помогает остальным не сбиваться с ритма.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прочная опора тела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держат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костей и создаёт каркас тела. Благодаря ему мы можем стоять, сидеть и держать голову прямо, а тело не становится похожим на мягкую подушку.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важных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кости охраняют особенно важные органы. Череп бережёт мозг, а грудная клетка защищает сердце и лёгкие, чтобы им было безопаснее работать каждый день.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помогают сгибаться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соединяются в суставах, и именно поэтому мы можем сгибать руки и ноги. Без суставов человек двигался бы очень неловко, как деревянная кукла.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растёт вместе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кости ещё растут и становятся крепче. Поэтому так важно правильно сидеть, двигаться и есть полезную пищу, чтобы опора тела была сильной и надёжной.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помогают двигаться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постоянно сокращаются и расслабляются, чтобы мы могли ходить, бегать, прыгать и даже моргать. Они работают незаметно, но очень старательно, как настоящие тихие помощники.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 со скелетом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тянут кости за собой и помогают телу двигаться в нужную сторону. Без скелета им было бы не за что «держаться», поэтому эта команда работает очень дружно.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делает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мышцы получают достаточно движения, они становятся крепче и выносливее. Зарядка, игры и прогулки помогают им лучше справляться с делами и меньше уставать.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насос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это сильная мышца размером примерно с кулак. Оно работает без перерыва, чтобы кровь всё время двигалась по телу и доставляла клеткам нужные вещества.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кормит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кровью к клеткам приходит кислород и питание. А то, что уже не нужно организму, кровь уносит дальше, чтобы тело оставалось чистым и работало без лишней усталости.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день и ночь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бьётся и во время игр, и во время сна. Оно не знает лени, поэтому помогает человеку жить, расти и бегать так, будто внутри трудится маленький мотор.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кровь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километров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такую длину могли бы составить все сосуды, если бы их вытянуть в одну линию.
</a:t>
            </a:r>
            <a:endParaRPr lang="en-US" sz="1777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сосудов огромна: по ней кровь быстро доходит почти до каждой клетки и возвращается обратно к сердцу.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дыхание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лёгких кислород переходит в кровь, а из крови в воздух выходит углекислый газ. Так организм берёт полезное и избавляется от лишнего.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становится меньше, и воздух выходит наружу. После этого можно сделать новый вдох — и снова отправить кислород в путешествие по телу.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входит в лёгкие, грудная клетка расширяется, а кислород попадает внутрь организма. Это первый шаг к тому, чтобы клетки получили нужную им энергию.
</a:t>
            </a:r>
            <a:endParaRPr lang="en-US" sz="12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становится силой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 для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помогают телу расти и восстанавливаться. Из них организм строит мышцы, кожу и другие важные части, словно собирает крепкий дом из прочных кирпичиков.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на дела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углеводы дают силы для учёбы, игр и прогулок. Углеводы помогают быстро зарядиться, а жиры сохраняют энергию на более долгий срок, как удобный запас в рюкзаке.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тихий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почти всем клеткам, чтобы они работали без сбоев. Она помогает переносить вещества по телу и не даёт организму слишком быстро уставать в жару или после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5557" y="211970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 рот, где зубы измельчают её, а слюна помогает сделать кусочки мягче. Так еду становится легче проглотить и отправить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5564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перемешивается и начинает перевариваться. Здесь она превращается в более простую массу, с которой организму удобнее работать.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35571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вещества из пищи переходят в кровь именно здесь. Кровь затем разносит их по всему телу, чтобы у клеток было достаточно питания.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522652" y="2141850"/>
            <a:ext cx="16716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организму уже не нужно, проходит дальше и выводится наружу. Так тело освобождается от лишнего и сохраняет порядок внутри.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— главный командир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принимает сообщения от глаз, ушей, кожи и других органов чувств. Он быстро разбирается, что происходит вокруг, и помогает человеку понять, где опасность, а где можно спокойно играть.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Отдаёт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сигналов мозг посылает команды мышцам и органам. Благодаря этому мы идём, говорим, пишем, улыбаемся и даже вовремя убираем руку от горячего предмета.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сохраняются знания, впечатления и привычки. Он помогает запоминать стихи, правила и имена друзей, а потом быстро находить нужную информацию, как очень умная библиотека.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мозг работал хорошо, ему нужны сон, перерывы и свежий воздух. Тогда внимание становится лучше, мысли — яснее, а учиться и играть получается гораздо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— быстрые сообщения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передают сообщения почти мгновенно, словно скоростная почта. Они связывают мозг с телом, поэтому человек может быстро реагировать на свет, звук, тепло и движение.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нервам мы чувствуем прикосновение, холод, боль и щекотку. Эти сигналы помогают понять, что происходит вокруг, и вовремя избежать неприятностей или травмы.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рефлекс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коснуться горячего предмета, рука отдёргивается очень быстро. Это не каприз, а полезная защита: нервная система помогает телу среагировать раньше, чем появится сильный ожог.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к энергии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пища проходит через органы пищеварения, попадает в кровь и вместе с кислородом помогает клеткам вырабатывать энергию.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9506" y="1490720"/>
            <a:ext cx="499538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защищается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закрывает тело от грязи, микробов и мелких повреждений. Она работает как надёжная защитная стенка и помогает не впускать в организм то, что может ему навредить.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есть особые белые клетки. Они находят вредные микробы, борются с ними и помогают организму справляться с болезнями. Можно сказать, это маленькая охрана тела.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и слизь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смывают пыль с глаз, а слизь задерживает вредные частицы в носу. Так организм аккуратно очищает себя без лишней суеты и помогает дыханию и зрению.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организм попадает что-то опасное, он старается защититься: чихает, кашляет или реагирует по-другому. Эти действия помогают быстрее убрать лишнее и не дать ему навредить.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сил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отдыхает и набирается сил на новый день. Мышцы расслабляются, а сердце и дыхание продолжают работать спокойно, без лишней спешки и усталости.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человек спит, мозг как будто раскладывает всё по полочкам. Он лучше запоминает новое, поэтому после хорошего сна легче отвечать на уроках и сосредотачиваться.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для детей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обычно нужно 9–11 часов сна, чтобы чувствовать себя бодрыми и весёлыми. Если спать достаточно, утро начинается легче, а настроение не капризничает, как сонный котёнок.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сон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движение и еда каждый день
</a:t>
            </a:r>
            <a:endParaRPr lang="en-US" sz="2024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клеткам, чтобы они работали без перебоев. Если пить мало, организм быстрее устаёт, а поэтому рядом с учебником и на прогулке лучше держать воду под рукой.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каши, молочные продукты и белковая пища дают телу разные полезные вещества. Когда еда разнообразная, организму проще расти, учиться и оставаться сильным.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зарядка и подвижные игры тренируют сердце, мышцы и лёгкие. После движения кровь бежит бодрее, а настроение часто становится лучше, будто внутри включили весёлую музыку.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 режиму полезно: организм заранее знает, когда получит новую порцию энергии. Тогда силы расходуются ровнее, а переедание и резкая усталость случаются гораздо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организму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30232" y="1465838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сна
</a:t>
            </a:r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не выспался, ему труднее сосредоточиться, двигаться и запоминать новое. Сонный организм работает медленнее, как игрушечный автобус с севшей батарейкой.
</a:t>
            </a:r>
            <a:endParaRPr lang="en-US" sz="1295" dirty="0"/>
          </a:p>
        </p:txBody>
      </p:sp>
      <p:sp>
        <p:nvSpPr>
          <p:cNvPr id="10" name="Text 3"/>
          <p:cNvSpPr txBox="1"/>
          <p:nvPr/>
        </p:nvSpPr>
        <p:spPr>
          <a:xfrm>
            <a:off x="1938768" y="2687513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без движения
</a:t>
            </a:r>
            <a:pPr algn="r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утомляет спину и мышцы, а осанка становится хуже. Если почти не двигаться, телу не хватает разминки, и оно быстрее устаёт.
</a:t>
            </a:r>
            <a:endParaRPr lang="en-US" sz="1296" dirty="0"/>
          </a:p>
        </p:txBody>
      </p:sp>
      <p:sp>
        <p:nvSpPr>
          <p:cNvPr id="11" name="Text 4"/>
          <p:cNvSpPr txBox="1"/>
          <p:nvPr/>
        </p:nvSpPr>
        <p:spPr>
          <a:xfrm>
            <a:off x="4730232" y="3909188"/>
            <a:ext cx="2475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руки, избыток сладостей и курение вредят организму. Они мешают защите тела, портят лёгкие и делают здоровье слабее, чем оно может быть.
</a:t>
            </a:r>
            <a:endParaRPr lang="en-US" sz="12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своему телу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руки, чистить зубы и следить за чистотой тела очень важно. Так меньше шансов, что в организм попадут микробы, а улыбка останется здоровой.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зарядка и игры на свежем воздухе помогают сердцу, мышцам и лёгким работать лучше. А ещё движение поднимает настроение, даже если с утра хотелось поворчать.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 режиму и выбирать разнообразную пищу, организм получает нужные вещества для роста и сил. Тогда легче учиться, бегать и не уставать слишком быстро.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перерывы и спокойный распорядок дня помогают мозгу и всему телу восстанавливаться. Когда режим привычный, организму проще работать дружно и без лишней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теле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рекордсмен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самый большой орган тела. Она покрывает всё тело, защищает его и помогает чувствовать тепло, холод и прикосновения, словно умная и очень занятая оболочка.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не отдыхает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день сердце бьётся примерно 100 000 раз. Оно трудится без выходных и каникул, чтобы кровь всё время приносила клеткам кислород и питательные вещества.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весит немного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взрослого человека весит около 1,3–1,4 килограмма. При этом он умеет управлять очень многим: движением, памятью, речью, вниманием и чувствами.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организм — умная и дружная команда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Органы, кости, мышцы, кровь, лёгкие и мозг помогают друг другу каждый день. Если заботиться о сне, еде, движении и чистоте, эта команда будет сильной, бодрой и надёжной.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2026-05-26T05:52:02Z</dcterms:created>
  <dcterms:modified xsi:type="dcterms:W3CDTF">2026-05-26T05:52:02Z</dcterms:modified>
</cp:coreProperties>
</file>