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«Уж сколько раз твердили миру…»: зачем читать басни
</a:t>
            </a:r>
            <a:pPr algn="l" indent="0" marL="0">
              <a:lnSpc>
                <a:spcPct val="90000"/>
              </a:lnSpc>
              <a:buNone/>
            </a:pPr>
            <a:r>
              <a:rPr lang="en-US" sz="22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с шуткой и мудрым выводом.
</a:t>
            </a:r>
            <a:endParaRPr lang="en-US" sz="2278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помогает школьникам видеть характер героя по словам и поступкам. На уроке её читают вслух, обсуждают мораль и сравнивают смешные, но поучительные ситуации с обычной жизнью.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 уроке литературного чтения в 4 классе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басня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обычно очень короткая, но в ней успевает случиться важное событие. Поэтому смысл легко уловить и запомнить после первого чтения.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жанр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басне есть вывод о том, как поступать правильно. Он помогает читателю заметить ошибку героя и понять, почему она привела к смешному финалу.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Поучительный смысл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действуют животные, птицы или предметы. Но ведут они себя почти как люди: спорят, хвастаются, ленятся, хитрят или ошибаются.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герои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заканчивается коротким выводом, который называется моралью. Из-за этого основная мысль звучит чётко и быстро становится понятной даже младшему школьнику.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мораль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мир его басен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читают поколениями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жил в 1769–1844 годах и написал более двухсот басен. Его строки легко узнаются по живому языку и метким выражениям. Именно поэтому его произведения не стареют и остаются любимыми у читателей разных возрастов.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ставшие образами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Крылова персонажи запоминаются сразу: Лисица, Ворона, Стрекоза, Муравей, Мартышка. Эти образы словно выходят со страниц и начинают спорить, хитрить или работать. По ним легко представить и саму историю, и характер каждого героя.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Басня, которую хочется читать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умел писать так, что реплики звучат как настоящая речь. В его баснях много смешных деталей и коротких сценок, поэтому их удобно читать выразительно. Так текст оживает и помогает лучше увидеть замысел автора.
</a:t>
            </a:r>
            <a:endParaRPr lang="en-US" sz="9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сидит с сыром, а Лисица начинает рассыпать ей сладкие похвалы. Она говорит так убедительно, что ворона забывает об осторожности и теряет добычу.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показывает: приятные слова не всегда искренни. Если слишком быстро поверить комплиментам, можно попасть в неловкую ситуацию и остаться ни с чем.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«Ворона и Лисица»: история о лести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Лесть всегда звучит красиво, но её цель — получить выгоду. Человеку приятно слышать похвалу, поэтому он может перестать замечать подвох.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жизни тоже важно отличать добрые слова от неискренних. Настоящая похвала поддерживает, а лесть только отвлекает и заставляет поступить опрометчиво.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баснях хитрый герой использует сладкие слова как ловушку. Доверчивый персонаж расслабляется, теряет внимание и совершает ошибку, которую потом уже трудно исправить.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лесть опасна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Всё лето Стрекоза радуется теплу и не думает о будущем. Муравей же спокойно трудится, собирает запасы и готовится к холодам.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приходит зима, становится ясно, чьё поведение было разумным. Басня напоминает: отдых приятен, но дела нельзя откладывать, если хочешь быть готовым к трудностям.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«Стрекоза и Муравей»: труд и беспечность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дни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работает без спешки и без лишнего шума. Он заранее делает то, что понадобится потом, и не тратит время напрасно.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меняется, а запас у Муравья уже готов. Басня показывает, что забота о будущем начинается задолго до трудного момента.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легко понять ученику: домашнее задание, порядок в портфеле и подготовка к проверке тоже требуют постоянства и терпения.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о Муравье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Мартышка сердится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 нашла очки, но не поняла, как ими пользоваться. Она крутила их, примеряла по-разному и в итоге решила, что вещь бесполезна.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смешная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смеётся над поспешностью и нежеланием учиться. Прежде чем ругать новую вещь, нужно разобраться, как она устроена и для чего нужна.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 и Очки: когда вещь не помогает сама по себе
</a:t>
            </a:r>
            <a:endParaRPr lang="en-US" sz="2453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читателю смешно: герой попадает в неловкую ситуацию и сам этого не замечает. Так внимание сразу приковано к истории.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Короткие реплики и яркий поступок помогают быстро увидеть характер героя. Он сам выдаёт свою слабость словами и действиями.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становится ясно, что смешное событие скрывает серьёзную ошибку. Басня мягко подводит к выводу, не читая длинных нравоучений.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Финальный вывод запоминается особенно хорошо, потому что сначала был смех, а потом — понимание. Именно так басня учит ненавязчиво и точно.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басне помогает заметить ошибку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басне: от короткой завязки к моральному выводу.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басня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помогает сразу понять, как стоило поступить герою.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басни как жанра; учебный материал по литературному чтению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басне есть один основной нравственный вывод. Он подсказывает, что было правильно, а что — смешно и ошибочно.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Басенные звери говорят и ведут себя почти как люди: хитрят, спорят, хвастаются или упрямятся. Поэтому их характер сразу становится понятным без длинных объяснений.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напоминает ловкого обманщика, Волк — грубияна, Мартышка — суетливого невнимательного героя. Такие образы помогают легко запомнить урок басни и увидеть знакомые черты в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баснях похожи на людей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сразу сообщает готовый вывод, а басня сначала рассказывает маленькую историю. Читатель сам видит ошибку героя и только потом понимает нравственный смысл.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говорят о важных вещах коротко и ясно. Они учат труду, честности, дружбе, осторожности и умению думать о последствиях своих поступков.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и та же мысль звучит по-разному: в пословице — как краткое правило, а в басне — как смешной или поучительный случай из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и пословицы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Басни удобно читать вслух, потому что в них есть короткие реплики и ясные действия. Ребятам легко передавать голосом характер каждого персонажа.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 чтении по ролям ученики лучше замечают, кто говорит серьёзно, кто хвастается, а кто ошибается. Так басня помогает не только читать, но и понимать людей.
</a:t>
            </a:r>
            <a:endParaRPr lang="en-US" sz="1178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в школьном чтении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Крылов выбирал простые и меткие слова, поэтому строки звучат ясно и запоминаются почти с первого чтения.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Крылова: точные слова и живой разговор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его баснях много разговоров, а диалоги похожи на настоящую речь. Из-за этого персонажи кажутся живыми и очень узнаваемыми.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 добавлял смешные подробности и точные наблюдения, которые сразу раскрывают смешной характер героя или его ошибку.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Многие выражения из басен стали крылатыми словами. Их повторяют и сегодня, когда хотят кратко и точно выразить мудрую мысль.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самых известных басен Ивана Крылова и их жизненные уроки.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известные басни Крылова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текст — новый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были написаны давно, но дети всё равно легко понимают их смысл. В жизни и сегодня встречаются лень, хвастовство, упрямство и доверчивость.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герои и знакомые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 быстро показывает, к чему приводит ошибка. Смешные герои помогают не скучать и запомнить урок без длинных объяснений.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в жизни школьника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7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1275" y="3301887"/>
            <a:ext cx="12645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6184" y="3301887"/>
            <a:ext cx="163331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басня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внимательно смотрит на то, как действует персонаж. По его словам и делам сразу видно, кто спешит, ленится, хитрит или забывает подумать.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животные как будто отражают людей. Читатель узнаёт знакомые черты характера и может со стороны заметить собственные ошибки без обиды.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истории остаётся короткая и ясная мысль. Она помогает запомнить правило жизни и применять его в школе, дома и среди друзей.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уроком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эпизод делает чтение лёгким и интересным. Но за улыбкой всегда скрыт серьёзный смысл: не повторять чужую ошибку и выбирать разумный поступок.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помогают расти умнее и добрее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учат замечать последствия поступков, не верить пустым словам и ценить труд, честность и дружбу. Их короткие истории остаются понятными и полезными каждому читателю.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2026-05-20T09:18:26Z</dcterms:created>
  <dcterms:modified xsi:type="dcterms:W3CDTF">2026-05-20T09:18:26Z</dcterms:modified>
</cp:coreProperties>
</file>