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эволюционной теории: Обзор темы и ключевые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эволюции на разнообразие жизни и современные науки о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эволюция идеи изменений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Дарвин представил естественный отбор как механизм видообразования. Предшественники, включая Ламарка и Линнея, закладывали основы биологических представлений. Современная теория объединяет генетику, палеонтологию и молекулярную биологию для полного понимания эволюции.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эволюция формирует видовое разнообразие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возникает через естественный отбор, который закрепляет полезные признаки в популяциях и способствует появлению новых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и адаптация организмов стимулируют изменения, приводя к различиям внутри и между видами.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изменяются биологические сообщества и системы, отражая сложность и динамику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— защита и экономия влаги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развили плотные колючки, которые уменьшают испарение и отпугивают травоядных. Эти признаки формировались под давлением засушливой среды и способствовали их выживанию.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окраса у белых медведей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меняют цвет шерсти к зиме и лету, что помогает им сливаться с ледяным покрытием и окружающей средой, оптимизируя охоту и защиту.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у насекомых — приём для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приобрели окраску и форму, позволяющую сливаться с окружением, что снижает риск быть съеденными хищниками и повышает выживаемость.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адаптаций, подтверждающих эволюционный отбор
</a:t>
            </a:r>
            <a:endParaRPr lang="en-US" sz="20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человека и шимпанзе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ДНК совпадает с шимпанзе на 98,7%, что указывает на близкое эволюционное родство и общий предок этих видов.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 позвоночных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органы, такие как сердце и почки, имеют сходное строение у различных позвоночных, отражая их общее происхождение.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биохимические процессы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используют одинаковые ферменты и метаболические пути, что доказывает единую биологическую основу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единства жизни на 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уникальные формы Австралии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изоляция Австралии привела к появлению сумчатых, не встречающихся в других регионах, демонстрируя влияние географии на эволюцию.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высокой эндемичности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ограниченным распространением видов подчеркивают роль географических барьеров и исторических изменений в формировании биоразнообразия.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и адаптивная радиация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вьюрков на островах архипелага связано с приспособлением к разным экологическим нишам после колонизации.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 эволюционные закономерности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костей конечностей млекопитающих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Плечо, предплечье и кисть у человека, летучей мыши и китообразных имеют общий архитектурный план, указывающий на происхождение от одного предка.
</a:t>
            </a:r>
            <a:endParaRPr lang="en-US" sz="1192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сходства гомологий и аналогий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отражают родство, а аналогичные - конвергентную эволюцию, разделяя функциональное сходство и историческую независимость.
</a:t>
            </a:r>
            <a:endParaRPr lang="en-US" sz="120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и их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и бабочек имеют разное происхождение, но служат для полёта, иллюстрируя независимое приспособление к схожим условиям.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как зеркало эволюционного родства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эволюция: ключевые этапы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молекулярных «часов»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темпов мутаций в ДНК для датировки разделения видов, например, человека и шимпанзе, разделяет событий около 6-7 миллионов лет назад.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универсальности генетического кода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используют один и тот же генетический код, что указывает на одного общего предка для всего живого.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сравнения ДНК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геномов позволяет оценивать степень родства между видами и реконструировать эволюционные ветви.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и филогенетика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геномов многих видов расширяет знания о филогенетических связях и эволюционных процессах.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синтетической теории эволюции
</a:t>
            </a:r>
            <a:endParaRPr lang="en-US" sz="2275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описывает изменения внутри видов, а макроэволюция — появление новых таксонов и крупных эволюционных изменений.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главный механизм, отбирающий наиболее приспособленные варианты в популяциях.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обеспечивает появление новых генетических признаков и сырьё для отбора.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данных из генетики, палеонтологии и анатомии позволяет всесторонне объяснять эволюционные процессы.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устойчивость микроорганизмов к лекарствам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антибиотиков выживают и размножаются устойчивые штаммы бактерий, что иллюстрирует эволюционный отбор на молекулярном уровне.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штаммов, таких как MRSA и устойчивых к лечению возбудителей туберкулёза, представляет серьёзную медицинскую проблему.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эволюционных механизмов помогает предсказывать появление новых патогенов и разрабатывать эффективные стратегии борьбы с инфекциями.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Фармакологические исследования учитывают механизмы естественного отбора, что способствует созданию лекарств, способных преодолевать эволюционные адаптации микроорганизмов.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мутаций патогенов помогает прогнозировать развитие резистентности и предотвращать крупные эпидемии через своевременное вмешательство.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знания о генетических особенностях пациентов для подбора оптимальной терапии, что повышает эффективность лечения и снижает риск побочных эффектов.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обновление вакцины против гриппа обусловлено быстрой эволюцией вируса, что требует адаптации препаратов к новым штаммам для эффективной защиты населения.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эволюционных принципов в разработке лекарств и терапии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рыбы и антифризные белки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антарктических рыб выработались специальные белки, предотвращающие замерзание крови при температуре ниже нуля. Эта уникальная адаптация обеспечивает выживание в ледяных водах Южного океана.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баланс воды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приспособились к жизни в пустыне, способствуя экономному использованию воды и регулированию температуры тела, что помогает выживать при длительном отсутствии воды и суровом климате.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Бактерии-экстремофилы в горячих источниках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жить при температурах свыше 80°C и высокой кислотности. Их ферментные системы устойчивы к разрушению, что позволяет им успешно процветать в экстремальных условиях.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экстремальным условиям окружающей среды
</a:t>
            </a:r>
            <a:endParaRPr lang="en-US" sz="17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разными специализациями формируют сложные пищевые цепи, обеспечивая устойчивость экосистемы к внешним изменениям и колебаниям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устойчивость природных экосистем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в экосистемах повышает их адаптивный потенциал и способность восстанавливаться после стрессовых факторов и нарушений.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стимулируют коэволюцию и симбиотические связи, усиливая взаимозависимость организмов и стабильность экологических 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 у берёзовых пядениц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тёмная форма пядениц получила преимущество в городах из-за загрязнения деревьев. Этот пример иллюстрирует быстрое приспособление видов к изменениям окружающей среды.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наблюдения микроэволюции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бактериями и дрозофилами подтверждают процессы микроэволюции, показывая, как мутации и отбор влияют на генетическую структуру популяций.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к антибиотикам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распространение резистентных бактерий демонстрирует микроэволюцию в действии: накапливающиеся мутации и отбор обеспечивают выживание в присутствии лекарств.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процессы: примеры и современное значение
</a:t>
            </a:r>
            <a:endParaRPr lang="en-US" sz="18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этапы и влияние на биосферу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(~600 млн лет назад)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многоклеточных организмов ознаменовало новый уровень биологической сложности и открытие пути к разнообразию форм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29275" y="162055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млекопитающих и птиц (после 65 млн лет назад)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доминирующих рептилий млекопитающие и птицы быстро диверсифицировались, сформировав современное биологическое разнообразие.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09950" y="264886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позвоночных (~500 млн лет назад)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возникновения позвоночных создало предпосылки для развития сложных животных с внутренним скелетом и высокоорганизованными системами.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20563" y="1726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организмов на сушу (450-350 млн лет назад)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растений и животных на сушу расширил экологические ниши, способствуя возникновению разнообразных форм жизни вне водной среды.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71563" y="30814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динозавров (~65 млн лет назад)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динозавров открыла дорогу млекопитающим и другим группам к эволюционному развитию и занятию новых экологических ниш.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мутационной изменчивости в эволюции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генетическое разнообразие, являясь исходным материалом для отбора и эволюционных изменений в популяциях.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 вредны, но редкие положительные варианты способствуют приспособленности и закрепляются в генофонде.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мутация в генах иммунной системы, дающая устойчивость к ВИЧ у отдельных популяций, демонстрируя важность мутаций в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генетического кода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код передачи наследственной информации у всех организмов указывает на единое происхождение жизни и объединяет все живое в одну эволюционную систему.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эмбриональных стадий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зародышей позвоночных показывает общие этапы развития, подкрепляя теорию общего происхождения и эволюционного родства.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 позвоночных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сходство костей конечностей у млекопитающих свидетельствует о происхождении от общего предка и разделении эволюционных путей.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в палеонтологии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признаки рептилий и птиц, подтверждая эволюционные переходы между группами и демонстрируя постепенное формирование новых видов.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доказательств эволюционной теории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рода Homo от обезьян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6-7 млн лет назад появились первые предки человека, выделившиеся из общей линии с обезьянами благодаря важным анатомическим изменениям.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прямохождения и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включала формирование вертикальной осанки и увеличения объёма мозга, что повлияло на сложность поведения и инструментарий.
</a:t>
            </a:r>
            <a:endParaRPr lang="en-US" sz="1167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
</a:t>
            </a:r>
            <a:pPr algn="ctr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тысяч лет назад появился современный человек, распространившийся по планете и освоивший разнообразные экосистемы с помощью культуры.
</a:t>
            </a:r>
            <a:endParaRPr lang="en-US" sz="1127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ускорение эволюции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искусство и технологии способствовали быстрому развитию цивилизаций и изменению окружающей среды, что повлияло на дальнейшую биологическую эволюцию.
</a:t>
            </a:r>
            <a:endParaRPr lang="en-US" sz="1074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биологические и культурные аспекты
</a:t>
            </a:r>
            <a:endParaRPr lang="en-US" sz="2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Дискуссии, критика и подтверждения эволюционной теории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палеонтологии, геномики и анатомии последовательно подтверждают эволюционную теорию и её положения.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возражения против эволюции связаны с религиозными и философскими взглядами, ставящими под сомнение естественные механизмы развития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креационизма и теории разумного замысла часто базируются на противоречиях с библейскими текстами, а не на научных доказательствах.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эволюция признана фундаментальной концепцией, объясняющей многообразие живых организмов и их историю возникновения.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следствий эволюционной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остаётся основой биологии, стимулируя инновации в науке и медицине и открывая новые пути для исследований в XXI веке.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2026-05-10T05:38:25Z</dcterms:created>
  <dcterms:modified xsi:type="dcterms:W3CDTF">2026-05-10T05:38:25Z</dcterms:modified>
</cp:coreProperties>
</file>