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перемены в политике, экономике и культуре трех континентов за три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страны Европы, Азии и Америки в XVI–XVIII вв.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ознаменован расширением географических знаний, формированием новых государств и началом глобальной экономики. Колониальные империи и технический прогресс преобразовали мир, создав новый исторический контекст.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XVI–XVIII 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Контрреформация вызвали религиозные и политические перестройки в Европе, укрепляя или ослабляя власть монархий и влияя на внутренние конфликты.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капитализма породило мануфактуры, укрепило городскую экономику и стимулировало аграрные реформы, меняя традиционные хозяйственные отношения.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ускорилась: к XVIII веку городское население Европы выросло почти вдвое, способствуя социальным изменениям и росту культурных центров.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 экономика европейских государств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Иберийские державы: эпоха влияния и упадка
</a:t>
            </a:r>
            <a:endParaRPr lang="en-US" sz="2032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могущество Испании и Португалии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экспедиций Колумба и да Гамы Испания и Португалия установили контроль над обширными колониями в Америке, Африке и Азии, создав первые глобальные империи и торговые пути.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Непобедимой армады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1588 году испанский флот был разбит Англией, что стало началом ослабления морского господства Испании и началом нарастания конкуренции в колониальной торговле.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португальской независимости и экономические кризисы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независимости Португалией и экономические трудности Испании в XVII веке привели к ослаблению их позиций, уступая место английскому и голландскому доминированию.
</a:t>
            </a:r>
            <a:endParaRPr lang="en-US" sz="10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Франция: борьба за влияние на мировой арене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революции в Англии
</a:t>
            </a:r>
            <a:pPr algn="l" indent="0" marL="0">
              <a:lnSpc>
                <a:spcPct val="130039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Англиканской церкви Генрихом VIII, династические войны и гражданская революция и установление новых политических основ в XVII веке.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религиозные конфликты и Луи XIV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войны между католиками и гугенотами ослабляли Францию, пока Людовик XIV не укрепил абсолютную власть и расширил влияние страны за счет колоний.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соперничества и международные связи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боролись за контроль над Северной Америкой и Карибским регионом, а также развивали торговые отношения с Азией, формируя условия для будущих глобальных конфликтов.
</a:t>
            </a:r>
            <a:endParaRPr lang="en-US" sz="10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эпохи реформ и западного влияния
</a:t>
            </a:r>
            <a:endParaRPr lang="en-US" sz="2182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Петровские реформы и создание регулярной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провел масштабные реформы, централизовал власть, создал современную армию и флот, что повысило военную мощь России и расширило её влияние в Европе.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Санкт-Петербурга как «окна в Европу»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основанный в 1703 году, стал символом новой политики европеизации и важным портом, укрепившим связи России с Западом и Балтийским регионом.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технологий и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западноевропейских технологий и ремесленных методов способствовало развитию промышленности и модернизации экономики России в XVIII веке.
</a:t>
            </a:r>
            <a:endParaRPr lang="en-US" sz="10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разделена на сотни независимых княжеств и городов, что утверждает фрагментированность политической структуры региона.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начинает усиливаться как военная держава, вытесняя конкурентов и объединяя земли вокруг Берлина.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монархия Габсбургов расширяет свое влияние, контролируя части Германии и укрепляя положение на Балканах.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первые объединительные движениями в Италии и Германии, прокладывая путь к последующему государственному объединению.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и объединение в Германии и Италии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94650" y="119833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Войны Польши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ведет ожесточенные войны с Россией, Швецией и Османской империей, сталкиваясь с внешним давлением и внутренними конфликтами.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12500" y="195917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 год: Победа Швеции в Тридцатилетней войне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укрепляет статус великой европейской державы, расширяя влияние на Балтике и в Северной Европе.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994650" y="27644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1700–1721: Северная война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территориальных потерь Швеция начинает трансформацию политической системы, переходя к конституционной монархии.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500" y="3536200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Сложности Польши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Полша переживает политический упадок из-за слабости сейма и междоусобиц, что ослабляет государственное управление и делает страну уязвимой.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33564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 Швеция: эволюция и конфликты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связывают разные континенты, стимулируя обмен товарами и культурными влияниями между Европой, Азией и Америкой.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морской торговли за два века отражает углубление экономической глобализации и укрепление европейского доминирования в мире.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торговые отчёты,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торговля товаров XVI–XVIII вв.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под владычеством Великих Моголов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при Акбаре и Шах-Джахане
</a:t>
            </a:r>
            <a:pPr algn="l" indent="0" marL="0">
              <a:lnSpc>
                <a:spcPct val="130039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Акбара и Шах-Джахана ознаменовалось политической терпимостью и культурным расцветом, включая строительство Тадж-Махала и развитие торговли.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политика и социальная стабильность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Имущество империи основывалось на секулярном подходе и поддержке разнообразных культур, что способствовало внутреннему согласию и экономическому росту.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и усиление британского влияния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XVIII веку ослабление центральной власти и локальные конфликты открыли возможности для проникновения Ост-Индской компании, начавшей колонизацию Индии.
</a:t>
            </a:r>
            <a:endParaRPr lang="en-US" sz="11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империя: региональные изменения и внутренние вызовы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расцвета и завоеваний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правления Сулеймана Великолепного Османская империя достигла вершины могущества, распространив контроль над Балканами, Малой Азией и частями Ближнего Востока. Успешная военная и дипломатическая политика укрепила статус великой державы в регионе.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Дворцовые перевороты и политическая 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в империи началась эпоха дворцовых переворотов и конфликтов за власть. Это привело к ослаблению управляющих структур и усугублению проблем контроля над многонациональными территориями.
</a:t>
            </a:r>
            <a:endParaRPr lang="en-US" sz="947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поражения и потеря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Последовавшие неудачи в войнах с Австрией и Россией ослабили позиции Османской империи на Балканах. Рост автономии вассальных княжеств стал признаком постепенного распада центральной власти.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XVI–XVIII вв.: традиции на фоне перемен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Мин и Цин: стабильность и управление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Поздней Минской и Цинской династий отличались сохранением традиционной централизованной власти и усилением контроля над внешними контактами. Ограничения на морскую торговлю сдерживали влияние европейцев.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и культурный рост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XVIII веку население Китая превысило 300 миллионов человек. В городах активно развивались литература и ремёсла, что способствовало укреплению культурных традиций и социальной организации.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 социальные волнения
</a:t>
            </a:r>
            <a:pPr algn="l" indent="0" marL="0">
              <a:lnSpc>
                <a:spcPct val="130039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рост населения, империя столкнулась с коррупцией и экономическими проблемами. Крестьянские восстания, в том числе восстание Тайпинов, отражали нарастающее недовольство устаревшими институтами.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00" y="2398540"/>
            <a:ext cx="1979700" cy="17341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50" y="3097414"/>
            <a:ext cx="1979700" cy="1734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75" y="2557292"/>
            <a:ext cx="1979700" cy="1734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625" y="1615988"/>
            <a:ext cx="1979700" cy="17341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62844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экспансия и формирование колониальных империй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03987" y="1633250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Португалия: первые колониальные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установила контроль над обширными территориями в Америке, а Португалия укрепила торговые пути в Индии и Бразилии. Эти империи заложили основы глобальной колониальной системы.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2509038" y="2328925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Франция: конкуренция на новых рынках
</a:t>
            </a:r>
            <a:pPr algn="l" indent="0" marL="0">
              <a:lnSpc>
                <a:spcPct val="115000"/>
              </a:lnSpc>
              <a:buNone/>
            </a:pPr>
            <a:r>
              <a:rPr lang="en-US" sz="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Франция развивали заморские колонии в Северной Америке и Карибском бассейне, соперничая за торговлю специями, тканями и ресурсами, что способствовало усилению экономического и политического влияния.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4722588" y="1793712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 торговые фактории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создали сеть торговых баз в Индонезии и Индии, управляя важными морскими путями и стимулируя коммерческую активность через развитую систему факторий и торговых компаний.
</a:t>
            </a:r>
            <a:endParaRPr lang="en-US" sz="898" dirty="0"/>
          </a:p>
        </p:txBody>
      </p:sp>
      <p:sp>
        <p:nvSpPr>
          <p:cNvPr id="12" name="Text 5"/>
          <p:cNvSpPr txBox="1"/>
          <p:nvPr/>
        </p:nvSpPr>
        <p:spPr>
          <a:xfrm>
            <a:off x="6852613" y="853137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колониализма и рабство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колониальной эксплуатации включало использование рабства и подчинение коренного населения, что отразилось на социальной структуре колоний и имперских отношениях в глобальном масштабе.
</a:t>
            </a:r>
            <a:endParaRPr lang="en-US" sz="8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905" y="1583525"/>
            <a:ext cx="3805889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таблица, демонстрирующая различные модели колонизации европейских держав в XVI–XVIII вв. и их цели в освоении новых территорий.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модели колонизации обусловили разнообразие экономического и социального развития регионов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колониальной истории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колоний и цели колонизаторов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Америки: завоевания и их последствия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ацтекской империи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Эрнан Кортес в 1519–1521 годах завоевал мощную империю ацтеков, создав условия для быстрого установления испанского господства на территории Мексики и начала колониальной эпохи в Америке.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империи инков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Франсиско Писарро в 1532–1535 годах захватил империю инков в Перу, что стало ключевым моментом в расширении испанских владений и экспансии в Южной Америке.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и культурное смешение народов
</a:t>
            </a:r>
            <a:pPr algn="l" indent="0" marL="0">
              <a:lnSpc>
                <a:spcPct val="130039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завоевание привело к массовой гибели коренного населения от болезней и насилия, но также вызвало смешение культур и образование новых этнических групп — метисов и креолов.
</a:t>
            </a:r>
            <a:endParaRPr lang="en-US" sz="11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Северной Америки и путь к независимости США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первых английских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Джеймстаун (1607) и Плимут (1620) стали оплотами английского присутствия, развивая формы самоуправления и создавая новые социальные и политические институты.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миграции и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пилигримов обуславливала религиозное разнообразие и стремления к свободе вероисповедания, сопровождавшиеся периодическими конфликтами с коренными американскими племенами.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и образование США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1775–1783 годов привела к отделению англоязычных колоний и принятию Декларации независимости, что ознаменовало рождение нового государства — Соединённых Штатов Америки.
</a:t>
            </a:r>
            <a:endParaRPr lang="en-US" sz="10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Триангулярная торговля и её влияние на мировую экономику
</a:t>
            </a:r>
            <a:endParaRPr lang="en-US" sz="2351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трансатлантических торговых путей и их экономические последствия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естественных наук: работы Коперника, Галилея и Ньютона заложили основы современной науки и изменили представления о мире.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книгопечатания способствовало широкой доступности знаний и формированию новых философских школ — Гуманизма и эпохи Просвещения.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литератур и культур обменов между метрополиями и колониями активизировало взаимовлияния и кросс-культурные процессы.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религии — христианство, ислам, конфуцианство — оказывали значительное влияние на общественные нормы, ценности и мировосприятие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культура и мировые идеи в XVI–XVIII вв.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международного разделения труда способствовало специализации континентов и усилению взаимозависимости различных регионов.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мировой экономики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становилась центром промышленного производства, в то время как Азия и Америка в основном сохраняли аграрный характер экономики и сырьевой экспорт.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регионов способствовало росту социального неравенства и создало предпосылки для будущей промышленной революции.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XVI–XVIII вв. сформировал глобальные рынки, расширил международные связи и стал отправной точкой для научного и культурного развития, заложив основы современных политических и экономических систем.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фундамент современного мира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2026-05-11T08:27:05Z</dcterms:created>
  <dcterms:modified xsi:type="dcterms:W3CDTF">2026-05-11T08:27:05Z</dcterms:modified>
</cp:coreProperties>
</file>