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Крылов «Слон и Моська»: о чём эта басня и почему она важна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силе, шуме, хвастовстве и настоящем достоинстве.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место басни в школьном чтении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— классик русской басни, умеющий через животных говорить о людях. «Слон и Моська» легко запоминается, потому что высмеивает пустую браваду и показывает, что уважение заслуживают поступки, а не громкие слова.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басни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улице ведут Слона, и это зрелище собирает вокруг себя прохожих. Все смотрят на редкого и величественного зверя, вызывающего интерес и удивление.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Моська замечает Слона и начинает громко лаять. Её шумное поведение выглядит не смелостью, а попыткой показать себя перед окружающими и привлечь внимание.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остаётся спокойным и не вступает в перепалку. Именно это противопоставление делает сцену смешной и помогает понять главную мысль басни.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в басне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рождается комический контраст между героями.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литературный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характеры героев превращаются в понятные символы.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персонажей помогает быстро увидеть, кто выглядит достойно, а кто лишь старается казаться значительнее.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И.А. Крылова «Слон и Моська»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Слона: спокойная и уверенная сила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мощь без показухи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не отвечает на лай и не вступает в спор. Его спокойствие показывает, что уверенная сила не нуждается в громких жестах и доказательствах.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Слон вызывает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делает Слона величественным и устойчивым. Такой образ учит: настоящее достоинство заметно по поведению, а не по шуму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Моськи: громкий лай вместо храбрости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Моська пытается казаться смелой, хотя её оружие — только громкий лай. За внешней дерзостью скрываются слабость и желание выделиться.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строится на раздражении и тщеславии. Она хочет, чтобы окружающие заметили именно её, поэтому действует шумно и вызывающе.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показывает: громкость, напор и агрессия не доказывают храбрость. Если за словами нет силы, они выглядят смешно и пусто.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Слона и Моськи по ключевым признакам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впечатление создаёт не шум, а внутреннее достоинство и самообладание.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Слона связаны с силой и спокойствием, а у Моськи — лишь с громкостью и показной дерзостью.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басни И.А. Крылова «Слон и Моська»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и мораль басни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делает смысл особенно ясным для читателя: через поведение зверей Крылов показывает человеческие привычки, слабости и способы самоутверждения.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проста: ценят не того, кто громче всех говорит, а того, кто действует честно, уверенно и без пустого хвастовства.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животные изображают людей: Слон напоминает спокойного, уважаемого человека, а Моська — того, кто много шумит и хочет казаться важным.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которые создают сатиру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Крылов делает басню смешной, точной и запоминающейся.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контраста, иронии и преувеличения делает сатиру понятной даже младшим школьникам.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И.А. Крылова «Слон и Моська»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толпы в басне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усиливает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превращают обычную встречу в заметное событие. Благодаря им лай Моськи звучит громче, а её желание выглядеть смелой становится особенно очевидным.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Смотрящие замечают шум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невольно обращает внимание на того, кто громче всех. Крылов показывает, что шум часто быстрее привлекает взгляд, чем спокойная, уверенная сила.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зависит от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наблюдателей подчёркивает, как общественное внимание может поддерживать показную дерзость. В басне это помогает увидеть, почему внешняя эффектность иногда кажется важнее истинного достоинства.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возникает комический эффект в басне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очень короткой сцене, где каждое действие сразу разоблачает Моську и не оставляет ей шанса выглядеть серьёзно.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смешного — резкое несоответствие между самоподачей Моськи и её реальными возможностями, усиленное спокойствием Слона и вниманием публики.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И.А. Крылова «Слон и Моська»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понятна современным школьникам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легко узнаётся в школьной жизни: кто-то старается казаться главным, громче всех спорит и привлекает внимание, хотя его реальные поступки говорят о другом.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отличить уверенность от бравады. Спокойное поведение, честность и умение отвечать за свои слова выглядят в ней гораздо сильнее, чем шум и раздражение.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понятен без сложных объяснений, потому что герои ярко противопоставлены. Поэтому басня быстро запоминается и помогает обсуждать уважение, характер и поведение в классе.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в литературе и в жизни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шумит, но не убеждает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Моська напоминает персонажей, которые много говорят о своей смелости, но в решающий момент не могут подтвердить слова делом. Их поведение строится на суете, громкости и желании произвести впечатление. Именно поэтому образ выглядит смешно и узнаваемо.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которому не нужна демонстрация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Слон, напротив, похож на человека с внутренним достоинством: он не спорит, не оправдывается и не пытается доказать свою значимость. Его спокойствие делает образ особенно убедительным и помогает понять, что сила не требует шума.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поступков героев возникает мораль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действие за действием раскрывается смысл басни.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басни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тщеславие подталкивает Моську к шумному поведению, а уважение к достоинству остаётся на стороне Слона.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прежде всего разоблачает пустое хвастовство; остальные темы помогают точнее увидеть, почему громкие слова не равны настоящей силе.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И.А. Крылова «Слон и Моська»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легко запоминается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короткая и построена на одном ясном эпизоде, поэтому читатель быстро схватывает ход событий и без труда пересказывает их своими словами.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Слона и Моськи очень контрастны: один спокоен и величественен, другой суетлив и шумен. Такой контраст сразу делает смысл заметным.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использует простую, точную речь без лишних подробностей. Из-за этого текст звучит живо, а отдельные фразы хорошо удерживаются в памяти.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не нужно долго искать: она вырастает прямо из поведения героев. Это особенно удобно для школьного чтения и обсуждения в классе.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детали, которые помогают понять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и образы в басне сразу направляют читателя к главной мысли произведения.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детали не просто описывают сцену, а помогают увидеть характеры героев и понять, почему их столкновение выглядит смешно.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И.А. Крылова «Слон и Моська»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показывает, почему его произведения до сих пор читают в школе: в них простым языком объясняются характер и поведение людей.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И.А. Крылове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200+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басен создал И.А. Крылов, и каждая из них учит замечать важные человеческие качества.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басня «Слон и Моська»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учит не путать громкость с силой и не принимать браваду за смелость. Уважение заслуживают спокойствие, достоинство и поступки, а не шумные попытки выделиться.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2026-05-22T13:47:15Z</dcterms:created>
  <dcterms:modified xsi:type="dcterms:W3CDTF">2026-05-22T13:47:15Z</dcterms:modified>
</cp:coreProperties>
</file>