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картина: круговорот веществ и поток энергии в экосистемах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среда связаны круговоротом веществ и потоком 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сообщество живых организмов и их неживой среды, взаимодействующих через обмен веществами и энергией, обеспечивая устойчивость природы.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из чего она состоит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химические элементы в круговороте веществ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основа органических соединений, входит в состав белков, жиров и углеводов, двигается между атмосферой, растениями и животными.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 и фотосинтеза, участвует в создании энергии и поддержании жизни в биосфере.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компонент аминокислот и нуклеиновых кислот, закрепляется бактериями и передаётся через пищевые цепи.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 сера важны для клеточных структур и обмена веществ, переходят между почвой, растениями и животными.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биосферы вещества циркулируют между живыми организмами и окружающей средой, поддерживая жизненные процессы и обмен питательных элементов.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круговорот веществ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глобальном уровне химические элементы перемещаются между атмосферой, гидросферой и литосферой, обеспечивая долгосрочную устойчивость планеты.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круговорот веществ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круговорота веществ: локальный и глобальный уровни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лучи Солнца являются основным источником энергии, обеспечивающим жизнь на Земле через фотосинтез.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последовательно передаётся от травоядных к хищникам и затем к разлагателям, обеспечивая жизнедеятельность экосистемы.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захватывают свет и превращают его в химическую энергию, которую используют все последующие звенья пищевой цепи.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экосистеме: от Солнца до биоценоза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водоросли используют солнечный свет для синтеза пищи, создавая основу для всей пищевой сети. Они обеспечивают энергию и питательные вещества для других организмов.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создатели органического вещества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остатки органики, превращая их в неорганические соединения, которые возвращаются в почву и используются производителями.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завершение круговорота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разных трофических уровнях питаются растениями или другими животными, перемещая энергию и вещества по пищевым цепям и способствуя циркуляции вещества.
</a:t>
            </a:r>
            <a:endParaRPr lang="en-US" sz="1072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потребители органики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 в экосистеме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36" y="1647777"/>
            <a:ext cx="326286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трофическими уровнями, источниками энергии и типами питания, подчёркивая снижение эффективности передачи энергии.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уменьшается на каждом уровне, что ограничивает количество трофических ступеней.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учебники,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трофических уровней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теряется в виде тепла при дыхании и жизнедеятельности организмов на каждом уровне.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эффективность передачи энергии ограничивает количество возможных трофических уровней в экосистеме.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мировой экологии,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пирамида: потери энергии на трофических уровнях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экосистеме дерево служит производителем, поглощая солнечный свет и питая гусеницу, которая является первичным консументом.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становится пищей для птицы — хищника, а после её смерти гриб разлагает остатки, завершая круг веществ и энергии.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цепи: экосистема леса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этапов водного цикла в природе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круговорота углерода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(CO2) из воздуха и через фотосинтез преобразуют его в органические вещества, образуя биомассу.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животных 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выделяют CO2 обратно в атмосферу при дыхании, возвращая часть углерода в круговорот.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мёртвых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расщепляют мёртвые растения и животных, высвобождая углерод в виде углекислого газа или органических соединений.
</a:t>
            </a:r>
            <a:endParaRPr lang="en-US" sz="130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ископаемого топлива
</a:t>
            </a:r>
            <a:pPr algn="ctr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человеком приводит к выбросу большого количества CO2, усиливая парниковый эффект и влияя на климат.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круговорот азота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
</a:t>
            </a:r>
            <a:endParaRPr lang="en-US" sz="1317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преобразуют азот из атмосферы в доступные растениям соединения, участвуя в начальном этапе круговорота.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растениями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усваивают фиксированный азот через корни, используя его для синтеза белков и других важных веществ.
</a:t>
            </a:r>
            <a:endParaRPr lang="en-US" sz="1199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 пищевой цепи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азот, поедая растения, распространяя элемент по трофическим уровням экосистемы.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среду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Экскременты и разложение органики возвращают азот в почву и атмосферу, завершая круговорот.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удобрений приводит к быстрому насыщению почвы азотом и фосфором, изменяя естественные процессы обмена веществ и иногда вызывая загрязнение водоемов.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ускорение циклов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снижает количество растений, поглощающих кислород и углекислый газ, что ведёт к дисбалансу в атмосфере и ухудшению условий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нарушение баланса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увеличивает концентрацию углекислого газа в атмосфере, способствуя глобальному потеплению и нарушая привычные климатические циклы.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СО2 и парниковый эффект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круговороты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2" y="1647776"/>
            <a:ext cx="3832533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экологии, 2023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природные сервисы и их связь с биогеохимическими циклами. Изменения в круговоротах напрямую влияют на качество и стабильность этих услуг.
</a:t>
            </a:r>
            <a:endParaRPr lang="en-US" sz="1344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круговоротами и экосистемными услугами подчёркивает важность сохранения природных процессов для здоровья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зависящие от круговоротов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поддерживают устойчивое взаимодействие организмов и среды, обеспечивая непрерывный обмен питательными веществами между различными компонентами экосистемы.
</a:t>
            </a:r>
            <a:endParaRPr lang="en-US" sz="1371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сбой в циклах приводит к нарушению жизнедеятельности растений и животных, ослаблению биологического разнообразия и деградации экосистем.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регулированию состава атмосферы и водоемов биогеохимические циклы способствуют созданию условий, необходимых для жизни и нормального функционирования природных 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биогеохимических циклов для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питательных веществ и загрязнителей негативно влияет на качество водных и почвенных ресурсов, создавая угрозу для экосистем.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сельскохозяйственная и промышленная деятельность приводит к накоплению вредных веществ, ухудшая природное равновесие.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круговорота веществ при вмешательстве человека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CO2 нарушает углеродный цикл, вызывая повышение глобальной температуры. Эти изменения влияют на погодные условия, приводя к экстремальным явлениям.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воды регулируют влажность атмосферы и количество осадков. Сбои в водном круговороте провоцируют засухи или наводнения, создавая угрозы для экосистем и людей.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круговорота веществ на климат и погоду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лесных массивов предотвращает разрушение природных циклов и способствует поддержанию баланса углерода и кислорода в атмосфере.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общества к экологическим привычкам, таким как посадка деревьев и охрана болот, играет ключевую роль в сохранении биогеохимических процессов.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использования химикатов и развитие очистных сооружений снижают загрязнение почвы и воды, помогая экосистемам восстанавливаться естественным образом.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сохранение круговорота веществ
</a:t>
            </a:r>
            <a:endParaRPr lang="en-US" sz="26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атом воды может пройти через реки, океаны и атмосферу, переходя в облака и даже попадая в живые организмы, совершая бесконечный путь по круговороту природы.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атома воды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веществ скорость обмена в биосфере отличается — от нескольких дней до тысяч лет, что влияет на динамику и устойчивость природных процессов.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круговорота разнится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играют критическую роль в разложении органического материала, предотвращая накопление отходов и обеспечивая возобновление питательных веществ для экосистемы.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круговороте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круговорота веществ и энергии в жизни планеты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энергетические потоки формируют фундамент экосистем, обеспечивая стабильность, разнообразие и благоприятный климат для всех живых организмов на Земле.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2026-05-09T22:01:17Z</dcterms:created>
  <dcterms:modified xsi:type="dcterms:W3CDTF">2026-05-09T22:01:17Z</dcterms:modified>
</cp:coreProperties>
</file>