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крупнейшая страна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Амазонки, карнавала и огромных городов.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Бразилия и почему это важно?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Южной Америки, имеет длинное атлантическое побережье и граничит почти со всеми странами материка. Такое положение делает её важным узлом торговли, транспорта и связей в регионе.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50" y="1027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350" y="1035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877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Бразилии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раскинулась влажная экваториальная зона с густыми лесами и множеством рек. Здесь круглый год жарко, а природа особенно богата редкими видами растений и животных.
</a:t>
            </a:r>
            <a:endParaRPr lang="en-US" sz="115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тянется длинная береговая линия с пляжами, лагунами и крупными городами. Именно здесь сосредоточено много населения, портов, туристических центров и деловой активности.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Бразилии преобладают плоскогорья и саванны серрадо. Эти территории важны для сельского хозяйства, а ландшафт здесь заметно отличается от влажных лесов севера.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климат мягче, чем в экваториальной части страны. Здесь встречаются субтропические участки, более прохладные сезоны и леса, которые отличаются от тропической растительности севера.
</a:t>
            </a:r>
            <a:endParaRPr lang="en-US" sz="12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Бразилии по численности населения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в наиболее освоенных районах страны, где развиты транспорт, услуги и промышленность.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заметно опережает другие города; в целом население тяготеет к юго-востоку и побережью.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IBGE, перепись населения 2022 года; значения округлены до десятых млн.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тропические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речная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одна из важнейших рек мира, а по водному стоку её речная система не имеет равных. Она питает огромные территории и влияет на жизнь миллионов людей.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известна исключительным богатством видов. В лесах и на реках живут ягуары, ленивцы, обезьяны, туканы, кайманы и розовые речные дельфины.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Амазонии участвуют в круговороте влаги и помогают сохранять климатическую устойчивость. Поэтому их часто называют «лёгкими планеты», подчёркивая глобальное значение этих территорий.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нарушает природное равновесие и угрожает животным, растениям и местным жителям. Сохранение Амазонии важно не только для Бразилии, но и для всей Земли.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экваториальный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жарко и очень влажно почти круглый год. Осадков здесь много, поэтому леса остаются густыми, а реки — полноводными.
</a:t>
            </a:r>
            <a:endParaRPr lang="en-US" sz="136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более мягкие 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климат мягче, чем в северной части страны. Разнообразие климата связано с огромной протяжённостью Бразилии с севера на юг.
</a:t>
            </a:r>
            <a:endParaRPr lang="en-US" sz="1381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чередование сезонов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тепло сохраняется большую часть года, но дожди распределяются неравномерно. Здесь особенно заметны сезоны дождей и засухи.
</a:t>
            </a:r>
            <a:endParaRPr lang="en-US" sz="1333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Бразилии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75052"/>
            <a:ext cx="4022400" cy="2241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страны поддерживают промышленность, сельское хозяйство и экспорт.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 опирается на сочетание полезных ископаемых и сельскохозяйственного производства; это усиливает экспорт и занятость в 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Бразилии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их значение для хозяйства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Бразилии и языковая ситуация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Бразилии живёт в городах. Особенно плотно заселены юго-восток и районы у Атлантического океана, где сосредоточены рабочие места, порты и крупные центры обслуживания.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португальский. Это делает Бразилию крупнейшим португалоязычным государством мира и заметно выделяет её среди соседей в Южной Америке.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облике, музыке, кухне и традициях Бразилии заметно смешение европейских, африканских и коренных влияний. Такое разнообразие сформировалось в результате колонизации, переселений и долгой истории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хозяйство Бразилии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и сельское хозяйство превращаются в товары и экспортные потоки.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 — один из символов страны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океана и гор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сразу узнаётся по сочетанию моря, скал и высоких холмов. Статуя Христа-Искупителя, Сахарная Голова и Копакабана сделали его одним из самых известных городов мира. Здесь природа и городской ритм существуют рядом и создают особый образ Бразилии.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Бывшая столица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1960 года Рио-де-Жанейро был столицей Бразилии, а затем этот статус перешёл к Бразилиа. Даже после переноса столицы город сохранил большое значение как культурный, туристический и портовый центр. Он остаётся важной частью истории страны.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музыка, футбол
</a:t>
            </a:r>
            <a:pPr algn="ctr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 часто связывают с карнавалом, самбой и спортивной жизнью. Яркие шествия, музыка и стадионы формируют узнаваемый образ города. Для многих людей именно Рио становится первым знакомством с бразильской культурой и её энергичным характером.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 в Бразилии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особенно заметен в уличной жизни, школьных командах и на стадионах. Именно он сильнее других объединяет людей разных возрастов и 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главным спортом страны, но интерес бразильцев распространяется и на другие виды, особенно на игровые и единоборства.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для учебной диаграммы; популярность видов спорта в Бразилии отражена по общеизвестным культурным предпочтениям.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самба и музыкальные 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Рио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Рио-де-Жанейро проходит перед Великим постом и превращает город в огромную сцену. Шествия школ самбы, музыка и костюмы привлекают гостей со всего мира.
</a:t>
            </a:r>
            <a:endParaRPr lang="en-US" sz="1379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и ритм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стала одним из главных символов Бразилии. Её узнают по энергичному ритму, танцу и яркому настроению, которое сопровождает праздники, выступления и городские шествия.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Босса-нова и форро показывают, насколько разнообразна музыкальная культура страны. Эти стили возникли в разных регионах и отражают влияние городских и сельских традиций.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Бразильские праздники соединяют европейские, африканские и местные корни. Именно поэтому танцы, музыка и уличные шествия в стране выглядят особенно ярко и неповторимо.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349053"/>
            <a:ext cx="4336500" cy="2225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Бразилии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страна прошла путь от коренных обществ к колонии, затем к независимому государству и современной республике.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Бразилии связана с колонизацией, борьбой за самостоятельность и изменением государственной системы, что сильно повлияло на язык и культуру страны.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истории Бразилии; общеизвестные даты национальной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штатов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Федеральный округ образуют федерацию страны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Бразилии управляется как федерация. Такое устройство помогает учитывать интересы разных регионов и поддерживать связь между побережьем и внутренними районами.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Конституционно-административное устройство Бразилии; общеизвестные сведения о составе федерации.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 Бразилии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Амазонии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и саваннах Бразилии живут ягуары, капибары, муравьеды, обезьяны, кайманы и туканы. Многие виды приспособлены к влажному климату и густой растительности.
</a:t>
            </a:r>
            <a:endParaRPr lang="en-US" sz="1299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Бразильская природа известна пальмами, орхидеями, гигантскими кувшинками и множеством тропических деревьев. Растительный мир особенно богат в Амазонии и на влажных побережьях.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животных и растений встречается только в Южной Америке или находится под угрозой исчезновения. Это делает природные территории Бразилии особенно ценными для науки и охраны природы.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парки, заповедники и контроль за вырубкой лесов помогают сохранять биоразнообразие. Без таких мер редкие виды могут исчезнуть быстрее, чем успеют изучить учёные.
</a:t>
            </a:r>
            <a:endParaRPr lang="en-US" sz="135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экспорта Бразилии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товары связаны и с сельским хозяйством, и с добычей полезных ископаемых. Это делает экономику страны устойчивой к разным видам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Бразилии опирается на сырьё и агропродукцию, поэтому важную роль играют порты, транспорт и переработка.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для учебной диаграммы; структура экспорта Бразилии отражает общеизвестные направления внешней торговли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00" y="2015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975" y="201507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550" y="203403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525" y="2034035"/>
            <a:ext cx="246600" cy="1972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вызовы развития страны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в Амазонии угрожает редким видам, ухудшает состояние почв и влияет на климат. Поэтому вопросы контроля за вырубкой остаются одними из самых важных для страны.
</a:t>
            </a:r>
            <a:endParaRPr lang="en-US" sz="146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часто усиливаются в засушливые периоды и наносят ущерб природе и здоровью людей. Они могут быстро распространяться на большие площади, особенно в труднодоступных районах.
</a:t>
            </a:r>
            <a:endParaRPr lang="en-US" sz="1351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Бразилии заметны пробки, высокая нагрузка на транспорт и нехватка жилья. Эти проблемы особенно сильно ощущают жители быстро растущих мегаполисов.
</a:t>
            </a:r>
            <a:endParaRPr lang="en-US" sz="1443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 влияют на доступ к образованию, медицине и качественным услугам. Поэтому развитие страны связано не только с экономическим ростом, но и с более справедливым распределением возможностей.
</a:t>
            </a:r>
            <a:endParaRPr lang="en-US" sz="13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проходит путь от производства до экспорта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бразильского сырья и продукции от места производства до зарубежного покупателя.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Бразилия отличается от других стран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владеет огромной частью Амазонии — одного из самых известных тропических лесов планеты. Это делает страну особенно важной для сохранения биоразнообразия и климатического баланса.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страны очень протяжённое, поэтому здесь развиты порты, туризм и прибрежные города. Морской путь давно помогает Бразилии быть связанной с мировым рынком.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Сан-Паулу, Рио-де-Жанейро и Бразилиа показывают, как в стране сочетаются современные города, деловая активность и культурная жизнь. Именно в городах сосредоточена значительная часть населения.
</a:t>
            </a:r>
            <a:endParaRPr lang="en-US" sz="1071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футбол, самба и языковое единство делают Бразилию узнаваемой во всём мире. При этом в её культуре заметны европейские, африканские и местные традиции.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природы, культуры и больших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сочетает огромную территорию, богатую природу, сильное сельское хозяйство и яркую культуру. Её влияние заметно в экономике, экологии и жизни всей Латинской Америки.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2026-06-02T19:46:07Z</dcterms:created>
  <dcterms:modified xsi:type="dcterms:W3CDTF">2026-06-02T19:46:07Z</dcterms:modified>
</cp:coreProperties>
</file>