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задачу, считать верно и аккуратно записывать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считаем и записываем ответ
</a:t>
            </a:r>
            <a:endParaRPr lang="en-US" sz="38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есть короткая история и вопрос. Нужно понять, что известно, что найти и каким действием это сделать. Такие задачи встречаются с яблоками, карандашами, кубиками и тетрадями.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задача в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рассказывает, что уже известно: числа, предметы и их изменение. Из него мы берём данные для решения и не путаем их с тем, что ещё нужно найти.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всегда подсказывает цель: сколько стало, сколько осталось или сколько всего. Он заканчивается вопросительным знаком и направляет выбор нужного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— это результат решения. В нём пишут только найденное число и обязательно указывают предмет или величину, чтобы ответ был понятным и точным.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задача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ответу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шаг за шагом проходит от чтения задачи к записи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под рисунком помогает понять ход решения: было 5 яблок, добавили 2. Получается пример 5 + 2 = 7, а в ответе пишут: 7 яблок.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5 красных яблок и ещё 2 зелёных. Видно, что предметы знакомые, а числа маленькие, поэтому задачу легко представить и посчитать.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примере яблок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8444" y="3155850"/>
            <a:ext cx="145575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какое действие нужно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прибавилось, обычно выбирают сложение. В истории появляется новое количество, и нужно узнать, каким оно стало после добавления.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убрали, отдали или потеряли, подходит вычитание. Так находят оставшееся количество и не путают его с общим числом.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«всего» и «сколько» часто подсказывают сложение. Нужно собрать части вместе и узнать общее количество предметов, шагов или предметов на рисунке.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осталось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спрашивают про остаток, ищут, что осталось после удаления части. Здесь важно не спешить и внимательно читать короткую историю до конца.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действие выбирают по смыслу задачи. Одни и те же числа могут требовать разного действия, если меняется история и вопрос.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1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помогает не забыть ни условие, ни вычисление, ни ответ.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удобно держать в голове три шага записи: что известно, что нашли и что получилось.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число всегда связывают с тем, о чём спрашивали. Поэтому пишут не просто 4, а 4 тетради, 6 карандашей или 1 линейка.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идёт о сантиметрах, минутах или рублях, то в ответе сохраняют именно эту единицу. Так ответ становится точным и понятным.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 названием предмета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можно проверить вычитанием: если из результата вычесть одно слагаемое, должно получиться другое. Это помогает увидеть, не ошиблись ли в счёте.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можно проверить сложением: к оставшемуся числу прибавляют вычтенное. Если получается исходное количество, значит, решение верное.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подходит к истории задачи, нужно ещё раз прочитать условие. Ошибка может быть в выборе действия, в счёте или в записи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1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часто полностью закрывает вопрос задачи.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в первом классе обычно укладывается в одну фразу и сразу отвечает на вопрос без лишних слов.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нужное действие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помогает понять, что в задаче стало больше, меньше или нужно найти общее количество.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8100" y="1494425"/>
            <a:ext cx="39189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первое число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решает маленькую часть задачи и получает промежуточный результат. Это число ещё не ответ, но оно понадобится дальше.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70200" y="2355475"/>
            <a:ext cx="39855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Используем результат дальше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найденное число подставляют во второе действие. Так задача решается спокойно и по порядку, без спешки и путаницы.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в одной задаче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схема задачи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первые карточки показывают числа из условия. Рядом могут быть кружки с предметами и стрелка, которая ведёт к следующему шагу. Так ребёнок сразу видит, откуда начинается решение.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выполняем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схемы стоит знак сложения или вычитания. Он показывает, что именно нужно сделать с данными числами. Изображение помогает не забыть порядок и не перескочить сразу к ответу.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записываем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схемы ведёт к слову «ответ». Там появляется найденное число и нужное название предмета. Такая картинка напоминает: сначала считаем, а потом аккуратно записываем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«было», «стало» и «осталось» помогают заметить, меняется ли количество предметов. По ним легче понять, нужно ли прибавлять или убирать.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«всего» часто подсказывает, что надо найти общее количество. В коротких историях про яблоки, тетради или кубики это особенно удобно.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«подарили», «убрали» и «принесли» рассказывают о действии в сюжете. Но само слово ещё не решает задачу — важно прочитать всё условие.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«на сколько» часто означает сравнение двух количеств. Здесь нужно внимательно посмотреть, что стало больше, а что меньше, и не торопиться с ответом.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обучения ответ удобно писать не только цифрой, но и с названием предмета. Так ребёнок лучше понимает, что число связано с конкретной вещью.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звучит понятно и аккуратно: «Ответ: стало 7 яблок». Она сразу показывает, что именно было найдено в задаче.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спрашивали про единицу измерения, её тоже нужно сохранить: сантиметры, минуты, рубли. Тогда ответ будет точным и по-настоящему завершённым.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записывают словами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проверить результат. Если ответ не совпадает с историей, значит, где-то спряталась хитрая математическая проделка.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 ответе есть только число, но нет названия предмета или единицы. Тогда ответ не совсем подходит к вопросу задачи.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выбирает не то действие: вместо вычитания делает сложение или наоборот. Помогает ещё раз прочитать историю и посмотреть на смысл задачи.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забыть знак «=» или перепутать цифры при счёте. Из-за этого пример выглядит неполным, хотя мысль у решения верная.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первоклассника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решение по шагам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 проверяется по смыслу задачи, вычислению и записи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запись помогает не потеряться в задаче: условие, пример и ответ сразу видны. Цифры стоят на одной линии, а знаки читаются без усилий.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строками есть место, тетрадь выглядит понятно и чисто. Проверять такое решение легче, а исправлять ошибки — намного быстрее и спокойнее.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в тетради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847" y="1294275"/>
            <a:ext cx="197925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делает счёт быстрее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картинками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быстрее понять условие и увидеть предметы. Ребёнок легче выбирает действие, когда яблоки, кубики или тетради уже нарисованы.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пределах 10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закрепляют уверенность и учат быстро находить результат. Когда числа знакомые, ребёнок меньше отвлекается и лучше видит смысл задачи.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про игрушки и школьные вещи похожи на маленькие истории из жизни. Такие сюжеты делают счёт понятнее и даже немного веселее.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помогает спокойно убирать лишнее и находить остаток. Со временем счёт становится точнее, а запись ответа — аккуратнее.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задача решается по порядку: прочитать условие, выбрать действие, вычислить и проверить ответ. Если запись аккуратная и смысл верный, математика становится понятной и совсем не страшной.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понять, потом посчитать, затем записать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2026-05-20T12:06:56Z</dcterms:created>
  <dcterms:modified xsi:type="dcterms:W3CDTF">2026-05-20T12:06:56Z</dcterms:modified>
</cp:coreProperties>
</file>