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Суеверия: удача, неудача и слова на английском
</a:t>
            </a:r>
            <a:endParaRPr lang="en-US" sz="3833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luck и superstition звучат в жизни и в английской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говорят об удаче и суевериях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есть во многих странах: их связывают с традициями, привычками и языком. Люди говорят о good luck и bad luck в спорте, школе, на праздниках и перед важными событиями.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a superstition?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Superstition — это вера в то, что предмет, число, животное или действие может принести удачу или неудачу. Такое объяснение основано не на науке, а на традиции и личном опыте.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факт, а belief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научного факта, суеверие нельзя подтвердить одним наблюдением. Связь между событием и удачей кажется людям значимой, потому что они часто запоминают совпадения лучше, чем обычные случаи.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важно знать слова luck — удача, chance — случай, belief — вера и tradition — традиция. Они помогают говорить о том, почему люди верят в приметы и как передают их 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легко обсуждать на уроках английского, потому что они связаны с привычными ситуациями: экзаменами, играми, праздниками и семейными обычаями. Поэтому тема полезна и для общения, и для понимания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Lucky symbols in different countries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Четырёхлистный клевер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Ирландии четырёхлистный клевер считают знаком удачи. Его редко находят, поэтому он стал символом чего-то особенного и желанного. По-английски рядом часто пишут: lucky clover.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Подкова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традиции подкова связана с защитой и good luck. Её вешают над дверью как знак безопасности. Такой образ легко узнаётся и часто используется в разговорах о счастливых предметах.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 8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культуре число 8 часто ассоциируется с богатством и успехом. Оно звучит похоже на слова, связанные с процветанием, поэтому его считают особенно lucky.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красный цвет связан с радостью, силой и счастьем. Его используют на праздниках и в декоративных символах, потому что он сразу привлекает внимание и создаёт ощущение энергии.
</a:t>
            </a:r>
            <a:endParaRPr lang="en-US" sz="9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суеверия и их значение в английском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разные приметы описывают удачу и неудачу в английской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фразы помогают говорить о страхе, надежде и защите от неудачи в повседневном английском.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superstition and luck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примерам из учебного текста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суеверия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примеры из учебного материала: повседневные действия и предметы заметнее всего, потому что с ними легче связать привычные ситуации.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приметы доминируют, а числа и животные запоминаются благодаря ярким символам и повторяемости.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believe in superstitions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неизвестного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кажется непредсказуемой, суеверие помогает уменьшить fear. Человек чувствует, что может как-то повлиять на результат, даже если реального контроля у него немного.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совпадениях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событие совпало с удачным исходом, мозг запоминает это сильнее. Такие coincidence кажутся важными, хотя часто они происходят случайно и не повторяются по одной и той же причине.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перед важным моментом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контрольной, соревнованием или разговором человек может использовать привычную примету, чтобы снизить anxiety. Это работает как маленький ритуал и повышает confidence.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суеверия передаются как семейная традиция. Если взрослые часто повторяют одно и то же действие, ребёнок воспринимает его как норму и продолжает сам.
</a:t>
            </a:r>
            <a:endParaRPr lang="en-US" sz="9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superstition becomes a habit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случайное совпадение превращается в устойчивую привычку.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7118" y="1553825"/>
            <a:ext cx="2262914" cy="190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приметы неудачи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на столе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кто-то случайно просыпал соль, и сразу все вспомнили старую примету о bad luck. В Англии эту ситуацию часто связывают с осторожностью и быстрым исправлением ошибки. Даже если человек не верит в знак, он всё равно реагирует внимательно.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Разбитое зеркало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лежат осколки зеркала, и рядом сразу возникает чувство тревоги. Такая сцена часто появляется в рассказах как символ unlucky момента. В разных семьях это воспринимают по-разному, но идея опасности и напряжения понятна почти всем.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в помещении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открыл зонт дома, и другие тут же сказали, что это bad luck. Эта примета особенно хорошо подходит для бытовых иллюстраций, потому что действие очень простое и заметное. Оно быстро создаёт ощущение, что нужно быть осторожнее.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значений образа black cat по учебным примерам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кошки: разные значения в разных культурах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образ может вызывать разные ассоциации: всё зависит от традиции, а не от самого животного.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приметы определяется культурой и языком, поэтому символ может быть unlucky, lucky или protective.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Lucky routines in sports and school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нередко повторяют один и тот же ритуал перед соревнованием: надевают любимую форму, слушают знакомую песню или касаются снаряда, чтобы почувствовать confidence и спокойнее начать.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тестом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тоже выбирают привычные действия перед контрольной: садятся на одно место, берут один и тот же карандаш или быстро повторяют правила, чтобы сосредоточиться.
</a:t>
            </a:r>
            <a:endParaRPr lang="en-US" sz="1232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порядок действий помогает убрать лишнее волнение. Когда всё знакомо, человеку легче не отвлекаться и думать о задаче, а не о страхе ошибки.
</a:t>
            </a:r>
            <a:endParaRPr lang="en-US" sz="1326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привычки не делают результат волшебным, но создают ощущение контроля. Именно поэтому ритуалы так часто появляются в спорте, школе и других важных ситуациях.
</a:t>
            </a:r>
            <a:endParaRPr lang="en-US" sz="12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учебной темы о суевериях и распространённых английских выражений.
</a:t>
            </a:r>
            <a:endParaRPr lang="en-US" sz="59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Luck, bad luck and neutral actions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одно и то же действие может восприниматься как защита, удача или неудача в разных традициях.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примет зависит от культуры и семейных привычек; одни действия успокаивают людей, а другие вызывают осторожность.
</a:t>
            </a:r>
            <a:endParaRPr lang="en-US" sz="11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Superstitions in stories, films and games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используют чёрных кошек, зеркала, свечи и число 13, чтобы сразу создать suspense и показать, что герою грозит danger или что происходит нечто необычное.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символ может заменить длинное объяснение. Зритель или читатель сразу понимает настроение сцены, потому что знаком с культурным значением этих предметов и действий.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Мистика в играх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приключенческих историях суеверные детали помогают усилить mystery. Они делают мир более напряжённым и подсказывают, что впереди может скрываться неизвестность.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suspense, mystery, danger и symbol часто связаны с такими сюжетами. Они помогают описывать не только событие, но и чувство ожидания, страха или тайны.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Lucky and unlucky numbers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 7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число 7 считают lucky number. Его часто связывают с удачей, поэтому оно появляется в играх, загадках и обычных фразах о хорошем результате.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 13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13 во многих культурах называют unlucky. Из-за этого его иногда избегают в номерах комнат, на этажах зданий и в других местах, где люди хотят чувствовать себя спокойно.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 8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число 8 часто считают special и счастливым, потому что оно ассоциируется с богатством и успехом. Один и тот же знак может иметь разный смысл в разных странах.
</a:t>
            </a:r>
            <a:endParaRPr lang="en-US" sz="11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tell a superstition from a fact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проверить, основана ли связь на повторяемых доказательствах или только на совпадении и 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superstitions affect behavior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 привычки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могут влиять на одежду, маршрут и маленькие повседневные решения. Человек выбирает знакомые вещи не потому, что они лучше, а потому, что они кажутся safer.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или ответом у доски школьники иногда используют одинаковый pencil, место в классе или короткую фразу. Это помогает им почувствовать confidence и не терять focus.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решение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начинает избегать всего из страха, суеверие может мешать. Тогда decision уже зависит не от здравого смысла, а от тревоги и привычки.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традиция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такие действия становятся частью семьи: их повторяют из года в год, как добрый обычай. В этом случае superstition смешивается с habit и традицией.
</a:t>
            </a:r>
            <a:endParaRPr lang="en-US" sz="11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учебной презентации на основе опроса класса о знакомых суевериях.
</a:t>
            </a:r>
            <a:endParaRPr lang="en-US" sz="69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superstitions are most noticeable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пример обсуждения в классе: чем ярче событие и сильнее эмоции, тем чаще люди вспоминают приметы и ритуалы.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примет связано с праздниками и спортом; в школе и в поездках они встречаются реже, но тоже заметны.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superstitions still exist today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приметы от родителей, бабушек и дедушек. Простые правила легко запомнить, поэтому они быстро переходят из поколения в поколение.
</a:t>
            </a:r>
            <a:endParaRPr lang="en-US" sz="1114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фильмы, 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книг, кино и сети делают суеверия заметными и яркими. Одни и те же символы снова появляются в знакомых сюжетах и становятся частью культуры.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многие люди верят в науку, но всё равно сохраняют привычные ритуалы. Так традиции продолжают жить рядом с рациональным мышлением.
</a:t>
            </a:r>
            <a:endParaRPr lang="en-US" sz="11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9163" y="1342200"/>
            <a:ext cx="3553823" cy="3284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Respecting different views on luck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символ может быть обычной привычкой в одной семье и важной традицией в другой. Поэтому стоит помнить, что meaning зависит от культуры и опыта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верит в примету, лучше не спорить резко. Respect помогает сохранить good communication, особенно когда речь идёт о личных привычках и семейных правилах.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традициям не отменяет fact and evidence. Можно понимать научное объяснение и одновременно признавать, что для кого-то примета даёт спокойствие.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Superstitions: culture, not proof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помогают людям чувствовать себя увереннее, но не заменяют доказательства. Понимая такие beliefs, мы развиваем vocabulary, cultural awareness и critical thinking.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2026-05-30T23:25:51Z</dcterms:created>
  <dcterms:modified xsi:type="dcterms:W3CDTF">2026-05-30T23:25:51Z</dcterms:modified>
</cp:coreProperties>
</file>