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jpe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на рубеже эпох: ключевые темы и проблемы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Африки с XVIII по начало XX века: колонизация, сопротивление, изменения.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перед великими переменами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Африка отличалась богатым этническим разнообразием и разными типами управления. Рост торговли с Европой привёл к усилению контактов, появлению работорговли и началу колониального давления.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европейские державы в Африке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империя: ключевой колонизатор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стремилась контролировать важные порты и торговые пути. В её руках оказались обширные территории с ценными ресурсами, что усилило её влияние в регионе.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расширение своих владений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сосредоточилась на западной и северной Африке, создавая колонии для добычи сырья и расширения рынков сбыта. Это способствовало возникновению экономических и культурных связей.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и бельгийские амбиции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 Бельгия активно участвовали в колонизации, управляя Камеруном и Конго соответственно. Их жестокая эксплуатация ресурсов сопровождалась усилением контроля и модернизацией инфраструктуры.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работорговли и её последствия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официально работорговля была запрещена, появились новые формы эксплуатации: вербовка для работы на плантациях и шахтах, подчинённая метрополиям.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и переход к принудительному труду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XVIII века вывезено свыше 12 миллионов африканцев. Работорговля стала одним из главных двигателей экономических изменений, но наносила огромный ущерб обществам.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трансатлантической работорговли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трудовых систем изменила социальные структуры, ухудшила условия жизни и способствовала внутренним конфликтам, связанным с утратой свободы.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на африканское общество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Берлинская конференция и передел континента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1884 год — начало конференции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собрались без африканских представителей для обсуждения правил раздела континента.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1885 год — установление границ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Определены границы колоний, часто игнорировавшие этнические и культурные различия.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оккупация территорий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Началось активное завоевание внутренних областей Африки, усилилось военное присутствие европейцев.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конфликтов и потеря суверенитета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народы столкнулись с военными столкновениями и утратили независимость, что изменило политическую карту.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Стремительное расширение колоний в Африке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44 года европейский контроль вырос почти в 11 раз, существенно сократив число независимых территорий.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темпы колонизации отражают интенсивное соперничество и стремление к экономической выгоде в Африке.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данные, атласы XIX века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колониальной Африки и торговые пути
</a:t>
            </a:r>
            <a:endParaRPr lang="en-US" sz="2595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ресурсы и их экспорт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товары — слоновая кость, золото, каучук и хлопок — составляли основу экспорта, насыщая мировые рынки и принося значительную прибыль колониальным державам.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портов и транспортных узлов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Лагоса, Дар-эс-Салама и Кейптаун стали центрами торговли, обеспечивая экспорт ресурсов и импорт товаров, а также служили связующим звеном в колониальной инфраструктуре.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трансформации колоний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Внедрялась система прямого управления с назначением европейских губернаторов, контролировавших основные административные задачи.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Сформировалась модель косвенного правления, при которой через местных вождей осуществлялся контроль и сбор налогов.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Вводились новые законы, менялись права собственности и земли переходили к метрополиям, что подрывало традиционные общины.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властные структуры подвергались реформированию либо разрушению, теряя влияние в пользу колониальных институтов.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Возникали первые африканские газеты на европейских языках, формировалась просвещённая элита, способная участвовать в управлении колониями.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образования и новых знаний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Миссионеры основали школы, где ученикам преподавали европейские науки и медицину, расширяя горизонты образовательных возможностей.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10925"/>
            <a:ext cx="79635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сопротивления в Южной Африке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211100" y="3257800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1879–1887 — Зулусские войны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211100" y="3872975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племена зулусов активно сражались против вторжения британских колонизаторов, отстаивая свою территорию и независимость.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20100" y="3257800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1899–1902 — Вторая бурская война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20100" y="3872975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конфликт между британцами и бурами, завершившийся усилением британского контроля и ослаблением местных сил.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2966250" y="1334799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1880–1881 — Первая бурская война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2966250" y="1949974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 противостояли британскому давлению, пытаясь сохранить контроль над своими республиками и ресурсами.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исследования и путешествия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Давид Ливингстон и Генри Мортон Стэнли совершили масштабные путешествия по Африке, открыв истоки Нила и невиданные ранее территории. Их труды расширили географические знания Европы.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экспедиции XIX века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подробные карты континента облегчили проникновение европейцев в глубь Африки. Это стимулировало поиски ресурсов и активизировало процессы колонизации новых земель.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новых карт и открытий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границы и их последствия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искусственное разделение вызывало длительные этнические конфликты и политическую нестабильность, которая сохраняется во многих африканских странах и после получения независимости.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Границы, проведённые по прямым линиям, игнорировали этнические и культурные особенности африканских народов, разделяя племена и нарушая исторические связи между сообществами.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захвата территории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события колонизации: год, страна-оккупант, территория и новая административная столица. В XX веке европейское влияние выросло до 90% территории Африки.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европейских колоний в Африке резко возросла с 10% в 1870-х до почти полного контроля в 1914 году.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атласы XIX века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формы хозяйства постепенно отступали, усиливая экономическую зависимость африканских обществ от сырьевого экспорта на внешний рынок.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перемены: ресурсы и труд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вывоз золота, каучука и слоновой кости обеспечивал европейским державам значительную прибыль и стимулировал создание крупных шахт и плантаций.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работы на предприятиях широко использовался принудительный труд местного населения, что приводило к серьезным социальным и демографическим изменениям в регионе.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37906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87226"/>
            <a:ext cx="493200" cy="394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84939" y="1760755"/>
            <a:ext cx="3699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европейской культуры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прессы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африканских газет на английском и французском языках способствовало распространению политических и культурных идей.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образования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Миссионерские школы вводили западные методы обучения, что позволило некоторым африканцам получить знания и занять административные должности.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интеллигенции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образованного слоя африканцев, поддерживавшего диалог между европейской культурой и местными обычаями, закладывало основы национального самосознания.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Христианские миссии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Миссии распространяли христианство, переводили религиозные тексты на местные языки, влияя на мировоззрение и культурные традиции.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инфраструктура: шаги к модернизации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Возведение железнодорожных магистралей от прибрежных портов к внутренним районам повысило скорость перевозки товаров и облегчило контроль над колониями.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железных дорог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Кейптаун и Дар-эс-Салам стали важными центрами торговли и управления. Их расширение улучшало связь колоний с мировыми рынками и способствовало экономическому росту.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портовых городов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телеграфных линий обеспечивало быструю коммуникацию между колониальными администрациями, укрепляя эффективность управления и оперативность принятия решений.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Телеграф и связь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национального самоосознания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Появлялись первые националистические организации, такие как Лига отцов Эфиопии и ассоциации в западной Африке, что свидетельствовало о взрослении политического самосознания.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автономии и социальных реформ становились ядром политической активности, подготавливая почву для будущих движений за независимость.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Образованные африканцы боролись за равные права и прекращение дискриминации, продвигая идею гражданских свобод и правового равенства.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9346" y="1410325"/>
            <a:ext cx="2805308" cy="3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Судьбы независимых стран: Либерия и Эфиопия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Либерия, основанная в 1847 году, сохранила независимость благодаря поддержке США и дипломатической политике, став убежищем для освобождённых африканцев.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Эфиопия отбила итальянскую армию в битве при Адуа в 1896 году, благодаря сплочённости и сильной армии сохранив свою суверенность среди европейских колоний.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эпохи: ключевые вопросы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колонизация повлияла на этническую сложность и культурное многообразие континента, формируя уникальные социальные структуры?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какой степени экономическая экспансия Европы изменила положение Африки в мировой системе и её роль в глобальной политике?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образом искусственно установленные границы стали источником конфликтов и вызовов для современного государства?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события XIX и начала XX века предопределили будущие движения за независимость и национальное возрождение африканских народов?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уроки эпохи колонизации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 навсегда изменила облик Африки, создав каркас современных государств с их возможностями и проблемами. Осознание этой истории помогает понять вызовы и перспективы развития континента сегодня.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2026-05-10T17:53:32Z</dcterms:created>
  <dcterms:modified xsi:type="dcterms:W3CDTF">2026-05-10T17:53:32Z</dcterms:modified>
</cp:coreProperties>
</file>