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химических чувств и осязания формируют наше восприятие мира и обеспечивают безопасность.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химического чувства и осязания: обзор и значение
</a:t>
            </a:r>
            <a:endParaRPr lang="en-US" sz="34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химических чувств и осязания в жизни человека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Обоняние, вкус и осязание помогают ориентироваться в окружающей среде, распознавать пищу и предупреждать об опасности. Эти чувства важны для социального взаимодействия и формирования индивидуальных привычек.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обоняния — нос и его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является главным органом обоняния, воспринимающим летучие вещества в воздухе. Его рецепторы способны распознавать разнообразные запахи, влияя на поведение и эмоции.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вкуса — язык и вкусовые рецепторы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оснащён вкусовыми сосочками, чувствительными к растворённым в пище химическим веществам. Эти рецепторы передают информацию о вкусовых качествах в мозг.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механизмы восприятия химических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обоняние, так и вкус используют специализированные рецепторы для преобразования химических раздражителей в нервные импульсы, обеспечивая правильную интерпретацию сигналов в мозге.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органы химического чувства: основные виды
</a:t>
            </a:r>
            <a:endParaRPr lang="en-US" sz="19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основные части
</a:t>
            </a:r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обоняния находится в верхней части носовой полости, где располагается обонятельный эпителий с миллионами рецепторов, ловящих запаховые молекулы.
</a:t>
            </a:r>
            <a:endParaRPr lang="en-US" sz="1306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рецепторы и их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рецепторы способны обнаруживать широкий спектр пахучих веществ и регенерируются в течение жизни, обеспечивая сохранение обонятельной функции.
</a:t>
            </a:r>
            <a:endParaRPr lang="en-US" sz="1267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 в мозг
</a:t>
            </a:r>
            <a:pPr algn="ct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рецепторов направляются в обонятельные луковицы, а затем в специализированные отделы головного мозга для распознавания и анализа запахов.
</a:t>
            </a:r>
            <a:endParaRPr lang="en-US" sz="1373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органа обоняния человека
</a:t>
            </a:r>
            <a:endParaRPr lang="en-US" sz="29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обоняние: ключевые этапы
</a:t>
            </a:r>
            <a:endParaRPr lang="en-US" sz="2666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молекулы попадают в носовую полость и связываются с белками-рецепторами обонятельного эпителия, запускаю процессы восприятия запаха.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Связывание активирует генерацию электрического импульса, который передаётся по обонятельному нерву к головному мозгу для дальнейшей обработки.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анализирует полученные сигналы, идентифицируя запахи и создавая субъективное восприятие, влияющее на поведение и эмоции.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обонятельной чувствительности у животных
</a:t>
            </a:r>
            <a:endParaRPr lang="en-US" sz="227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имеют значительно больше рецепторов обоняния, что объясняет их более тонкое восприятие запахов в сравнении с человеком.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Большее количество рецепторов повышает способность к обнаружению и различению запахов у животных по сравнению с людьми.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физиологии обоняния,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луковицы: строение и расположение
</a:t>
            </a:r>
            <a:endParaRPr lang="en-US" sz="2807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Местоположение вкусовых сосочков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сосочки располагаются на языке, мягком нёбе и в глотке, обеспечивая обширную площадь для восприятия вкуса. Это позволяет эффективно улавливать химические вещества пищи.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вкусовых луковиц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вкусовая луковица содержит до сотни вкусовых клеток, которые связываются с нервными окончаниями, передающими сигналы о вкусе в мозг.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вкус возникает при наличии сахаров, указывая на калорийные источники пищи и вызывая приятные ощущения.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Солёный вкус распознаёт присутствие минеральных солей, необходимых для поддержания электролитного баланса организма.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Кислый вкус сигнализирует о наличии кислот, что иногда свидетельствует о свежести или порче продуктов питания.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вкус часто ассоциируется с токсинами, позволяя избегать потенциально вредных веществ, а вкус умами воспринимает белки и аминокислоты, важные для питания.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базовых вкусов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31904"/>
            <a:ext cx="4106400" cy="16787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вкусовых зон на поверхности языка
</a:t>
            </a:r>
            <a:endParaRPr lang="en-US" sz="2265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зоны с повышенной чувствительностью к разным вкусам, но все участки могут воспринимать каждый из них с разной интенсивностью.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вкусовые зоны различаются, они работают комплексно для полного восприятия вкусовых качеств пищи.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физиологии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вкуса и обоняния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вкусовых ощущений обусловлена работой обонятельных рецепторов, что объясняет снижение восприятия вкуса при заложенности носа или простуде.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восприятие вкуса и запаха влияет на аппетит и эмоциональное восприятие пищи, играя важную роль в питании и социальной коммуникации.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вкусовых ощущениях
</a:t>
            </a:r>
            <a:endParaRPr lang="en-US" sz="2979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новорождённых насчитывается около 10 000 вкусовых почек, которые с возрастом сокращаются приблизительно вдвое к 60 годам, влияя на восприятие пищи и предпочтения.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лишены способности чувствовать сладкий вкус из-за отсутствия специализированных рецепторов, что отражает особенности их пищевого поведения и диеты.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используют вкусовую чувствительность для различения безопасных и ядовитых веществ, что помогает им избегать опасной пищи и успешно выживать.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кожи как органа чувств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самый большой орган чувств у человека, весит до 5 кг и содержит на 1 см² до 130 различных рецепторов, включая механорецепторы и терморецепторы.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выполняет важные функции: защищает тело, воспринимает температуру, прикосновения и болевые сигналы, обеспечивая связь с окружающей средой.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 — диски Меркеля, тельца Мейснера и Пачини — реагируют на разную механическую стимуляцию, обеспечивая восприятие давления и вибрации.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отвечают за ощущение температуры, позволяя различать холод и тепло и тем самым регулировать реакцию организма на изменения окружающей среды.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Болевые рецепторы сигнализируют о повреждениях кожи и внутренних тканей, распространяясь по всем слоям кожи для быстрой передачи информации в мозг.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концентрация рецепторов значительно варьируются в разных областях тела, определяя чувствительность того или иного участка кожи.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осязания: классификация и распределение
</a:t>
            </a:r>
            <a:endParaRPr lang="en-US" sz="24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прикосновение и его восприятие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кожи к мягким прикосновениям позволяет нам ощущать нежность и заботу. Особенно остро это ощущается на кончиках пальцев и губах, где рецепторов больше всего.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температурных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способна воспринимать как тепло, так и холод благодаря терморецепторам. Это помогает человеку реагировать на смену погоды и подбирать подходящую одежду для защиты организма.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ощущения прикосновения к коже
</a:t>
            </a:r>
            <a:endParaRPr lang="en-US" sz="24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чувствительность различных участков кожи
</a:t>
            </a:r>
            <a:endParaRPr lang="en-US" sz="212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чувствительными являются пальцы и губы, где расположено максимальное количество рецепторов для точного восприятия ощущений.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зона с минимальным расстоянием между точками обладает наивысшей тактильной чувствительностью и лучше воспринимает детали.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физиологии человека, 2020 г.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осязания в повседневной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помогает вовремя обнаруживать и избегать опасностей, таких как ожоги или порезы, передавая сигналы боли и дискомфорта.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осязание человек распознаёт форму, текстуру и вес предметов, что существенно облегчает взаимодействие с окружающими объектами.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также в социальном общении, способствуя передаче тепла и доверия через прикосновения, объятия и рукопожатия.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Вибриссы кошек как навигационный инструмент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применяют свои усы, или вибриссы, для точной оценки расстояний и ориентации в тёмных условиях, что помогает им безопасно передвигаться и охотиться ночью.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усы морских львов помогают в ловле рыбы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львы используют тактильные рецепторы на усах для обнаружения движущихся рыб в воде, повышая эффективность охоты даже при плохой видимости.
</a:t>
            </a:r>
            <a:endParaRPr lang="en-US" sz="1267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Антенны муравьёв как органы осязания и коммуникации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обмениваются информацией при контактах антеннами, позволяя координировать действия и ориентироваться в сложной среде обитания.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используют осязание для выживания
</a:t>
            </a:r>
            <a:endParaRPr lang="en-US" sz="21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утраты чувств: причины и примеры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Аносмия — потеря обоняния — часто развивается после простудных заболеваний, травм головы или вирусных инфекций и серьёзно влияет на качество жизни.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вкусовых ощущений могут быть вызваны дефицитом витаминов, возрастными изменениями или приёмом лекарственных препаратов.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тактильной чувствительности увеличивает риск травматизма, затрудняет восприятие температуры и силы прикосновений, что ухудшает повседневные взаимодействия.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Прикладное значение знаний об органах чувств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вкуса и обоняния активно используется в пищевой промышленности и парфюмерии для создания продуктов с оптимальными вкусовыми и ароматическими качествами.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разрабатывают искусственные сенсоры и протезы, которые помогают восстановить утраченные ощущения и улучшить качество жизни людей с нарушениями.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органов химического чувства и осязания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химического чувства и осязания фундаментально формируют наше восприятие мира, обеспечивают безопасность и социальное взаимодействие, а изучение их функций открывает новые перспективы в науке и технологиях.
</a:t>
            </a:r>
            <a:endParaRPr lang="en-US" sz="35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2026-05-08T02:28:11Z</dcterms:created>
  <dcterms:modified xsi:type="dcterms:W3CDTF">2026-05-08T02:28:11Z</dcterms:modified>
</cp:coreProperties>
</file>