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оборот: что это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узнавать оборот, ставить запятые и избегать ошибок.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 русском языке 6 класса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перейти от знания причастия к точному разбору предложения. Причастный оборот часто встречается в текстах, где важно описать предмет и его действие коротко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причастным оборотом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— это причастие вместе с зависимыми словами. Он называет признак предмета не просто как качество, а через действие, которое предмет совершает или испытывает.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отвечает на вопросы какой? какая? какое? какие? Например: «прочитанная мной книга», «построенный в прошлом веке дом», «освещённая солнцем тропинка».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его от постоянного признака. В причастном обороте всегда чувствуется связь с действием, поэтому он помогает точнее передать смысл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1108" y="3214682"/>
            <a:ext cx="2817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оборот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оборота. Именно причастие обозначает действие или состояние предмета и согласуется с существительным по роду, числу и падежу.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кто выполняет действие, где оно происходит и когда совершается. Без них причастный оборот не будет полным по смыслу.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зависимых слов могут быть существительные и местоимения, например: «написанный учеником диктант», «увиденная нами картина».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с предлогами тоже входят в оборот: «дорога, ведущая к реке». Они помогают точнее представить действие и его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причастный оборот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слово, которое обозначает признак по действию. Затем посмотрите, есть ли при нём зависимые слова. Если они есть, перед вами причастный оборот.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попробовать заменить оборот придаточным определительным предложением. Например: «девочка, читающая книгу» — «девочка, которая читает книгу». Значит, оборот найден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 прилагательное: что общего и что различается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причастия есть признаки и глагола, и прилагательного, поэтому его легко спутать с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«Причастный оборот»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признака показывают двойную природу причастия: оно описывает предмет, но сохраняет связь с 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причастный оборот нужен в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понятны и знакомы школьникам: «ученик, выполнивший задание», «тетрадь, проверенная учителем», «окно, открытое ветром».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делает высказывание короче и точнее. Вместо длинной фразы с союзом «который» можно сразу назвать признак предмета через действие.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избежать повторов и сделать текст легче для чтения. Особенно это заметно в учебных предложениях и коротких сообщениях, где важна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запятые при причастном обороте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оборота в предложении влияет на пунктуацию. Сравните два самых частых случая.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в школьном курсе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стоит после определяемого слова, его обычно выделяют. Если перед ним — чаще пишут без запятых.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находить нужные знаки препинания в упражнениях и писать предложения без ошибок.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позиции оборот выделяется запятыми, потому что он добавляет пояснение к существительному.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при причастном обороте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28158"/>
            <a:ext cx="570600" cy="5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перед определяемым словом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обычно не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стоит перед существительным, он тесно с ним связан. Такая конструкция воспринимается как единый признак предмета.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описаниях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удобен для коротких и чётких фраз. Его часто используют в учебных текстах, сообщениях и описаниях событий.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проверить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переставить оборот после существительного, смысл останется, но пунктуация изменится. Это хороший способ самопроверки при письме.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причастного оборота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найти причастие, его зависимые слова и определить, нужны ли запятые.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случаи, которые вызывают затруднения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легко перепутать с одиночным причастием, если не заметить зависимые слова. Тогда в предложении есть только один признак предмета, а не целая группа слов.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отличие от придаточного определительного предложения. В нём есть союзное слово, а причастный оборот строится без союза и передаёт признак через 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принимают причастие за прилагательное, если не обращают внимания на глагольную основу. Но причастие всегда связано с действием и сохраняет этот смысл.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к определяемому слову и проверить, есть ли у причастия зависимые слова. Именно они показывают, что перед нами оборот.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неверно находить границы оборота и ставить запятые не там, где нужно. Особенно это заметно, когда причастный оборот стоит после определяемого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возникает между причастным и деепричастным оборотом. Нужно помнить: причастный оборот обозначает признак предмета, а не дополнительное 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согласованием: причастие должно совпадать с существительным по роду, числу и падежу. Без этого предложение звучит грамматически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причастный оборот работает в разных текстах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лес в описании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стоял тихий и прозрачный, а между деревьями тянулась тропинка, освещённая последними лучами солнца. Такой оборот помогает увидеть картину точнее и делает описание более живым, как в художественном 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объяснение 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 окружающему миру может встретиться фраза: «Растение, выращенное в теплице, быстрее даёт всходы». Здесь оборот делает сообщение точным и компактным, поэтому мысль легко понять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причастный оборот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оборот особенно удобен, когда нужно соединить описание предмета с действием без лишних повторов.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учебных примеров по теме «Причастный оборот».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диаграммы, главная практическая польза — сделать высказывание короче и точнее, сохранив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385396"/>
            <a:ext cx="4376738" cy="9461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причастных оборотов и их разбор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предложениях оборот состоит из причастия и зависимых слов, но запятые зависят от его места в предложении.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предложения и отметим, как место оборота влияет на пунктуацию 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«Причастный оборот».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причастный оборот связан с придаточным определительным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мысль можно выразить придаточным определительным предложением: «Книга, которая была написана автором». Такая конструкция звучит длиннее и содержит союзное слово.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придаточное легко заменить причастным оборотом: «Книга, написанная автором». Смысл сохраняется, а предложение становится короче и удобнее для чтения.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текстах причастный оборот особенно полезен в учебниках, заметках и описаниях, где важны точность, краткость и отсутствие 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правильность употребления причастного оборота
</a:t>
            </a:r>
            <a:pPr algn="l" indent="0" marL="0">
              <a:lnSpc>
                <a:spcPct val="80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 согласование, зависимые слова, место оборота и нужные знаки препинания.
</a:t>
            </a:r>
            <a:endParaRPr lang="en-US" sz="28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причастного оборота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двух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обороте обязательно есть причастие и зависимые слова. Вместе они образуют единый смысловой блок, который относится к существительному и уточняет его признак.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показывает признак предмета по действию: предмет сам что-то сделал или над ним это действие было совершено. Именно это отличает его от обычного прилагательного.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Влияет на 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стоит после определяемого слова, его обычно выделяют запятыми. Этот признак помогает быстро находить оборот в предложении и правильно оформлять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делать речь точной и короткой. Чтобы правильно его использовать, достаточно найти причастие, проверить зависимые слова и посмотреть, где стоит оборот в предложении.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2026-05-23T09:00:12Z</dcterms:created>
  <dcterms:modified xsi:type="dcterms:W3CDTF">2026-05-23T09:00:12Z</dcterms:modified>
</cp:coreProperties>
</file>