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259" y="501325"/>
            <a:ext cx="3756881" cy="3909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6700" y="1935250"/>
            <a:ext cx="4125300" cy="8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параграфу 5.1: как понять новый материал по алгебре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657425" y="4011850"/>
            <a:ext cx="3757200" cy="5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правило, формулу и шаги решения без лишних 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46700" y="1367475"/>
            <a:ext cx="2790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2001" y="501325"/>
            <a:ext cx="3752248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важно замечать каждое слово и символ: одна неточная запись меняет ответ. Внимательное чтение помогает увидеть правило, связать его с примером и быстрее понять, что делать дальше.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алгебру без ошибок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обычно состоит параграф по алгебре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41800" y="1380625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идёт название темы и новое понятие. По ним понятно, о чём будет параграф и какие обозначения понадобятся для дальнейших действий и рассуждений.
</a:t>
            </a:r>
            <a:endParaRPr lang="en-US" sz="897" dirty="0"/>
          </a:p>
        </p:txBody>
      </p:sp>
      <p:sp>
        <p:nvSpPr>
          <p:cNvPr id="13" name="Text 3"/>
          <p:cNvSpPr txBox="1"/>
          <p:nvPr/>
        </p:nvSpPr>
        <p:spPr>
          <a:xfrm>
            <a:off x="941800" y="2141100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 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объясняет правило или записывает формулу. Здесь особенно важно заметить, при каких условиях она работает, какие величины связаны между собой и что нужно менять.
</a:t>
            </a:r>
            <a:endParaRPr lang="en-US" sz="894" dirty="0"/>
          </a:p>
        </p:txBody>
      </p:sp>
      <p:sp>
        <p:nvSpPr>
          <p:cNvPr id="14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правила обычно приводят один или несколько примеров. Они показывают, как применять теорию на конкретных числах или выражениях, и помогают увидеть порядок действий.
</a:t>
            </a:r>
            <a:endParaRPr lang="en-US" sz="897" dirty="0"/>
          </a:p>
        </p:txBody>
      </p:sp>
      <p:sp>
        <p:nvSpPr>
          <p:cNvPr id="15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параграфа даются упражнения. Они проверяют, понял ли ученик смысл записи, может ли повторить способ решения и использовать правило без подсказки учебника.
</a:t>
            </a:r>
            <a:endParaRPr lang="en-US" sz="8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опорные элементы на странице учебника
</a:t>
            </a:r>
            <a:endParaRPr lang="en-US" sz="2351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сразу показывает тему и подсказывает, какой тип задачи или правила будет рассматриваться в этом параграфе.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обычно напечатаны крупнее или жирнее, чтобы их было легко найти и запомнить как основу решения.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Рамки с определениями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рамке часто даётся точная формулировка нового понятия, которую важно отличить от примера и пояснения.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Разобранный пример показывает весь ход рассуждений: от исходной записи до ответа и итогового вывода.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9351"/>
            <a:ext cx="4152000" cy="18195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параграф по алгебре, 8 класс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параграфа помогает понять не только ответ, но и способ рассуждения.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читать текст по элементам, проще увидеть логику параграфа и не перепутать теорию с примером.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искать в алгебраическом тексте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 параграфом по алгебре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чтения и разбора учебного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015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4256" y="1285525"/>
            <a:ext cx="16965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обозначения в алгебре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 выражении обозначает неизвестное или изменяющееся число. Чтобы не путать её с обычной буквой, полезно сразу смотреть, где она используется в записи.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буквой показывает, сколько таких одинаковых частей участвует в выражении. В записи 3x + 5 коэффициентом является число 3, а не вся часть целиком.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равенства говорит, что обе части записи имеют одинаковое значение. Если одна сторона изменяется, нужно проверить, сохраняется ли равенство после преобразования.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действие, которое меняет вид записи, но не должно менять её смысл. Важно следить, чтобы каждый шаг был оправдан правилом или свойством.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структура параграфа 5.1, учебник алгебры 8 класса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подробнее разобран пример, тем легче перенести правило на новое задание и заметить, где именно начинается каждый шаг решения.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понимания — не отдельная формула, а её применение в готовом решении.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алгебраического параграфа дают больше всего понимания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пометки на полях при работе с формулами
</a:t>
            </a:r>
            <a:endParaRPr lang="en-US" sz="232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удобно ставить рядом с непонятным переходом, чтобы потом вернуться к этому месту и разобрать его отдельно без спешки.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отмечают формулу или правило, которое нужно запомнить особенно внимательно, потому что оно пригодится в похожих заданиях.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показывает, как одна строка решения связана с другой, и помогает не потерять логику преобразований.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Пометка 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напоминает, где нужно подставить ответ обратно и убедиться, что решение действительно подходит к 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элементы делают правило коротким, точным и удобным для запоминания.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обычно помогают увидеть условие, действие и результат правила.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правила в параграфе 5.1, учебник алгебры 8 класса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726875"/>
            <a:ext cx="4152000" cy="199051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типичного параграфа по алгебре 8 класса, по материалам учебного текста и учебной практики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три важные части учебного текста: определение, пример и вывод. Это упрощает чтение параграфа и помогает не смешивать теорию с решением задачи.
</a:t>
            </a:r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различает эти три части, ему легче понять, что именно нужно запомнить: понятие, способ действия или общий результат.
</a:t>
            </a:r>
            <a:endParaRPr lang="en-US" sz="1234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Определение, пример и вывод в алгебре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при чтении алгебраического текста
</a:t>
            </a:r>
            <a:endParaRPr lang="en-US" sz="2355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Новые обозначения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трудность вызывают незнакомые буквы, знаки и слова. Их нужно отметить сразу, чтобы не потерять смысл следующего объяснения.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Длинная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мешают решения в несколько строк, где каждый переход зависит от предыдущего. Полезно делить текст на короткие шаги и читать по частям.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Порядок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важно проверить скобки, дроби и знаки действий. Если порядок нарушен, ответ может получиться неверным, даже если формула записана правильно.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после чтения параграфа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самопроверки после изучения нового материала по алгебре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учебной эффективности способов повторения, по логике работы с параграфом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правила, которые сразу применяются в действии. Поэтому простое чтение полезно меньше, чем работа со схемой и примерами.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высокий результат даёт решение похожих задач; заметно помогает и сочетание схемы с практикой, потому что правило связывается с действием.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запоминания алгебраических правил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краткого пересказа правила по алгебре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темы параграфа: так сразу ясно, о каком понятии или способе решения идёт речь. Это помогает не уйти в лишние подробности и держать фокус на главном.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коротко назовите новое слово или обозначение и объясните его смысл простыми словами. Важно не пересказывать весь учебник, а выделить только то, что нужно для понимания.
</a:t>
            </a:r>
            <a:endParaRPr lang="en-US" sz="791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 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запишите правило или формулу и сразу приведите один пример. Так видно, как теория работает на конкретных числах, выражениях или уравнениях, а не остаётся только в тексте.
</a:t>
            </a:r>
            <a:endParaRPr lang="en-US" sz="773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своими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3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сформулируйте общий вывод: что надо делать и в каких случаях использовать правило. Такой пересказ показывает, что материал понятен и его можно повторить без учебника.
</a:t>
            </a:r>
            <a:endParaRPr lang="en-US" sz="8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75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алгебре нужен конспект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особенно полезен, когда в параграфе есть несколько формул, свойств и условий. Он помогает собрать всё важное в одну короткую запись без лишнего текста.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правил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конспект лучше включать только главные слова, обозначения и маленькие примеры. Так легче быстро найти нужное место перед уроком или проверочной работой.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конспекту легко понять, что уже выучено, а что нужно повторить ещё раз. Он показывает не только ответ, но и порядок действий в решении.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готовности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времени мало, конспект помогает повторить тему быстрее, чем перечитывание всей страницы. Это особенно удобно перед самостоятельной работой или контрольной.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учебных приёмов по их роли в изучении параграфа по алгебре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способы помогают по-разному: одни экономят время, другие лучше проверяют понимание. Для прочного результата полезно сочетать несколько подходов.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перечитывания недостаточно: лучше всего работают схема и решение задач, потому что они показывают, как правило используется на деле.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работы с параграфом по алгебре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постепенного освоения нового материала по алгебре
</a:t>
            </a:r>
            <a:endParaRPr lang="en-US" sz="92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повторение делает материал понятнее: сначала видно только тему, затем — отдельные шаги, а потом правило можно применять почти без подсказки.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понимания идёт постепенно и особенно заметен при работе с задачами одного типа: повторение превращает знакомство с темой в уверенное применение.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растёт понимание после повторения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остаться в памяти после изучения параграфа
</a:t>
            </a:r>
            <a:endParaRPr lang="en-US" sz="2255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понятие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нужно помнить, о чём был параграф, и как называется новое понятие. Без этого сложно объяснить тему на уроке и быстро найти нужное место в учебнике.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или 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удержать главное правило или формулу, потому что именно они подсказывают способ решения. Если помнить только ответ, а не правило, новую задачу решить трудно.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2–3 основных шага решения. Они помогают не путаться в длинной записи и повторять ход рассуждения в похожих примерах.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разобранный пример связывает теорию с действиями в тетради. Он показывает, как применять правило, и помогает перейти к следующей теме без пробелов.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работе с параграфом 5.1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параграф 5.1, нужно не просто читать текст, а искать определение, выделять формулу, разбирать примеры и проверять себя по итоговому правилу. Тогда алгебра становится понятнее и спокойнее.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2026-05-30T00:41:51Z</dcterms:created>
  <dcterms:modified xsi:type="dcterms:W3CDTF">2026-05-30T00:41:51Z</dcterms:modified>
</cp:coreProperties>
</file>