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34. Сравнение чисел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находить больше, меньше и равные числа.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встречается каждый день: в игрушках, карандашах, яблоках и шагах. Оно помогает понять, где предметов больше, где меньше и где их поровну.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важно сравнивать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читается как «больше». Он показывает, что слева число крупнее, а справа — меньше, поэтому знак как будто «открывает рот» к большему числу.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означает «меньше». Его острый конец всегда смотрит на меньшее число, а широкая сторона — на то, которое больше. Так знак не перепутаешь.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ставят тогда, когда числа одинаковые. Он помогает сразу увидеть, что оба числа равны и между ними нет победителя.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порядку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числа стоят друг за другом: 0, 1, 2, 3 и дальше. Это удобно для счёта и сравнения без лишних догадок.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 — больше, левее — меньше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находится правее, оно больше. Если левее — меньше. Так легко понять, какое число было раньше, а какое идёт позже.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числовой ряд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числа состоят из одной цифры, поэтому их удобно сравнивать по порядку в числовом ряду.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в числе помогает быстро определить его место в ряду.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двузначных чисел сначала смотрят на десятки. Если десятков больше, то и число больше, даже если единиц меньше.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14 больше 9, потому что в числе 14 есть один десяток, а в числе 9 десятков нет вовсе.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число 18 меньше 20, потому что один десяток меньше двух десятков. Сначала десятки, потом уже всё остальное.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 из двух цифр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чисел одинаковые десятки, сравнивают единицы. Это следующий шаг, и он нужен только в такой ситуации.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13 больше 11: десятки равны, а три единицы больше одной. Тут единицы сразу всё решают.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16 меньше 19, потому что шесть единиц меньше девяти. Даже числа умеют соревноваться по-честному.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совпадают, не спеши. Сначала проверь единицы, и только потом ставь нужный знак сравнения.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числа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перепутать знак и прочитать ответ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три числа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самое маленькое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число, которое стоит раньше остальных в числовом ряду. Оно будет первым в записи, если нужно расположить три числа по порядку.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среднее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самого маленького ищут число, которое больше его, но меньше последнего. Оно занимает место посередине и помогает не запутаться.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самое большое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ставят число, которое оказалось больше двух других. Так получается аккуратный порядок, например 12, 13, 15.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сравнении ставят только один знак, потому что он должен точно показать результат. Если числа разные, выбирают &lt; или &gt;, а если одинаковые — =.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десяткам и единицам помогает не ошибиться. Например, 10 = 10, 6 &lt; 9, 14 &gt; 12. Всё просто, если смотреть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— один знак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5928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069" y="1640500"/>
            <a:ext cx="266813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1631" y="1640500"/>
            <a:ext cx="373538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 первую цифру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первую цифру и сразу отвечает, не проверяя всё число. Так легко перепутать 14 и 9 или 18 и 20, хотя порядок чисел подсказывает правильный ответ.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знака больше ставят меньше, потому что торопятся или плохо помнят правило. Полезно мысленно проверить: открытая сторона всегда смотрит на большее число.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равные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нужен знак равно, а не больше и не меньше. Это простая проверка, которая сразу показывает одинаковое значение и помогает избежать лишней ошибки.
</a:t>
            </a:r>
            <a:endParaRPr lang="en-US" sz="1328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Собираем пары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кубики или яблоки удобно раскладывать парами. Когда каждому предмету нашлась пара, их количество совпадает, и сравнение становится наглядным.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 столько же, сколько предметов в обеих группах, говорят: поровну. Такой способ помогает сравнивать не только числа, но и настоящие вещи вокруг нас.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Находим лишние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составления пар у одной группы остались предметы без пары, значит их больше. Лишний предмет сразу подсказывает, у кого преимущество.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пересчитала свои карандаши и заметила, что их меньше, чем у соседа по парте. В задаче важно сначала найти числа, а потом понять, что именно сравнивается: количество предметов. Так легче выбрать правильный знак и не перепутать ответ.
</a:t>
            </a:r>
            <a:endParaRPr lang="en-US" sz="110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 шаги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задаче нужно было сравнить время прогулки и количество шагов. 10 минут оказались больше 3 минут, а 5 шагов — меньше 8 шагов. Такие короткие истории показывают, что сравнивать можно не только предметы, но и разные величины.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знак сравнения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выбрать верный знак и прочитать запись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= 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совпадают, сравнение не требует знаков «больше» или «меньше» — только знак равенства. Он сразу показывает, что предметов, шагов или чисел одинаково.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обозначает, что числа одинаковые по значению.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Математика: сравнение чисел, начальная школа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0 до 20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каждое следующее число стоит правее предыдущего. Поэтому 11 больше 10, а 9 меньше 10, хотя по виду цифры могут казаться похожими.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в пределах 20 особенно важно замечать десятки. Число 20 больше 8, потому что в нём есть два десятка, а в 8 десятков нет.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расположить на ряду, ответ находится быстрее. Достаточно посмотреть, какое число стоит левее, а какое правее, и выбрать верный знак без долгих раздумий.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11 и 17 сначала смотрят на десятки. Они одинаковые, значит сравнение продолжается по единицам. У 11 одна единица, у 17 — семь, поэтому 11 меньше 17. Такая проверка помогает не спешить и заметить ошибку до записи ответа.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с одинаковыми десятками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выглядят почти одинаково, и рука сама тянется поставить неверный знак. Но стоит спокойно сравнить по шагам, и всё становится ясно. Если десятки совпадают, единицы решают вопрос быстро, будто маленькие помощники-детективы.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 не равны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на примере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смотрят на два числа и выбирают нужный знак. Короткое задание тренирует внимание и помогает быстро вспомнить, где больше, где меньше, а где поровну.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меньшее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задании надо не просто назвать ответ, а выбрать число, которое стоит раньше в ряду. Так дети учатся замечать порядок и не торопиться.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Расставь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нужно выстроить от меньшего к большему или наоборот. Игра помогает увидеть связь между местом числа в ряду и его сравнением с соседями.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больше?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предлагают сравнить две группы предметов или персонажей. Нужно определить, у кого предметов больше, и объяснить ответ по порядку или по количеству.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стоит на числовом ряду, тем оно больше. Это правило помогает быстро сравнивать однозначные числа и не теряться даже в самых коротких заданиях.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двузначных чисел сначала сравнивают десятки. Если они равны, тогда смотрят на единицы и выбирают знак без спешки и путаницы.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 показывают результат сравнения очень точно. Каждый из них означает своё действие, поэтому важно читать запись вслух и проверять смысл.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тренирует аккуратность и внимание. Чем спокойнее счёт, тем меньше ошибок, а значит, математика получается увереннее и даже немного веселее.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пройден!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уверенно сравнивать числа по порядку, на числовом ряду и по разрядам. Эти простые правила помогают выбирать знаки &gt;, &lt; и = без лишней спешки.
</a:t>
            </a:r>
            <a:endParaRPr lang="en-US" sz="15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2026-05-20T14:47:40Z</dcterms:created>
  <dcterms:modified xsi:type="dcterms:W3CDTF">2026-05-20T14:47:40Z</dcterms:modified>
</cp:coreProperties>
</file>