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3963" y="50"/>
            <a:ext cx="28798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Adjectives for Describing Films and Books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фильм или книгу точно, коротко и выразительно на английском?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быстро передать впечатление о книге или фильме. Одно точное слово может описать сюжет, героев, финал, атмосферу и темп лучше, чем длинное объяснение, особенно в школьном ответе или мини-эссе.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прилагательные важны в отзывах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прилагательные для общей оценки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good, bad, interesting, funny, sad, scary, exciting и boring — это базовая лексика, с которой удобно начинать отзыв, но она часто звучит слишком обобщённо.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отзывов полезнее использовать enjoyable, memorable, powerful, predictable, emotional и dull. Они помогают показать не только оценку, но и её оттенок, делая ответ точнее и убедительнее.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Interesting и exciting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Interesting означает «интересный» и подчёркивает внимание к содержанию, а exciting — «захватывающий, волнующий» и передаёт более сильное чувство напряжения или ожидания.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Realistic и touching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Realistic описывает правдоподобность событий или героев, а touching показывает эмоциональное воздействие на читателя или зрителя. Эти слова не заменяют друг друга и используются для разных смыслов.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аспекта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произведение можно назвать funny, emotional или realistic в зависимости от того, что именно вы оцениваете: сюжет, героев, атмосферу или личную реакцию.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фильм или книга может оцениваться по-разному, если менять критерий описания.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прилагательное выбирают по аспекту оценки: сюжет, эмоции или понятность. Одно произведение может быть одновременно exciting и confusing.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характеристики произведений
</a:t>
            </a:r>
            <a:endParaRPr lang="en-US" sz="2013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Describing media texts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сюжета и напряжения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00013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Fast-paced и thrilling подходят для историй, где события развиваются быстро, а внимание читателя или зрителя почти не ослабевает. Такие слова часто используют для приключений и экшена.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1000013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и интрига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Suspenseful и twisty помогают описать детективы, триллеры и истории с неожиданными поворотами. Они показывают, что сюжет держит в напряжении и заставляет ждать развязки.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1000013" y="3736367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Slow, weak и repetitive описывают произведения, где действие идёт слишком медленно, события кажутся вялыми или повторяются. Такие слова полезны, когда отзыв должен честно назвать недостатки.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3579875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предсказуемости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Predictable говорят о сюжете, если читатель или зритель заранее угадывает, что будет дальше. Это особенно важно в отзывах о книгах и фильмах с простым или шаблонным развитием.
</a:t>
            </a:r>
            <a:endParaRPr lang="en-US" sz="1191" dirty="0"/>
          </a:p>
        </p:txBody>
      </p:sp>
      <p:sp>
        <p:nvSpPr>
          <p:cNvPr id="15" name="Text 6"/>
          <p:cNvSpPr txBox="1"/>
          <p:nvPr/>
        </p:nvSpPr>
        <p:spPr>
          <a:xfrm>
            <a:off x="3579875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по жанру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особенно удобны для приключенческих фильмов, детективов и напряжённых историй. Они помогают объяснить не только мнение, но и то, как именно работает сюжет.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отзывах чаще всего говорят о сюжете и героях, потому что именно они формируют первое впечатление.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 персонажи занимают основную часть описания, а атмосфера, финал и темп уточняют оценку и делают её более точной.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аспекты произведения чаще всего описывают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школьных отзывов по теме Describing media texts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персонажей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герои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Brave, clever, kind и courageous подходят для положительных персонажей. Эти слова показывают смелость, ум, доброту и готовность действовать правильно, даже если ситуация сложная.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характеры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Mysterious, annoying и selfish помогают описать героев, которые вызывают вопросы, раздражение или спорные чувства. Такие прилагательные делают характеристику персонажа более живой и точной.
</a:t>
            </a:r>
            <a:endParaRPr lang="en-US" sz="1002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герои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Cruel и sinister используются для персонажей, которые кажутся опасными, жестокими или пугающими. Эти слова особенно уместны в историях, где есть конфликт и чёткое противостояние.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образы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Realistic и unforgettable помогают показать, что герой выглядит правдоподобно или надолго остаётся в памяти. Такие оценки особенно важны, если персонаж влияет на общее впечатление от книги или фильма.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прилагательное для короткого отзыва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связать объект, аспект оценки и точное слово.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настроения и атмосферы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Eerie и tense помогают описать сцены, где чувствуется опасность, напряжение или ожидание чего-то неприятного. Эти слова особенно подходят для horror и thriller.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Cozy и cheerful передают спокойную, приятную и дружелюбную атмосферу. Их часто используют, когда говорят о комедиях, семейных историях или добрых сказках.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Романтика и 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Romantic и atmospheric подходят для сцен, где важны освещение, музыка, место действия и общее настроение. Они помогают описать не только сюжет, но и впечатление от мира произведения.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Сказочность и фантазия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Magical особенно полезно в fantasy и fairy tales, потому что это слово сразу создаёт ощущение чуда. Оно показывает, что атмосфера произведения необычная и воображаемая.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8730" y="1229925"/>
            <a:ext cx="2482390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3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прилагательные для читательского и зрительского отклика
</a:t>
            </a:r>
            <a:endParaRPr lang="en-US" sz="1863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Touching, inspiring и uplifting описывают истории, после которых остаётся тёплое или вдохновляющее чувство. Такие слова помогают показать личную реакцию на книгу или фильм.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Грустный или тяжёлый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Heartbreaking и disappointing подходят, если развязка вызывает огорчение, разочарование или чувство потери. Эти прилагательные особенно полезны, когда нужно объяснить эмоциональный эффект конца истории.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Shocking передаёт сильное удивление, а frustrating — раздражение из-за поступков героев или развития событий. Такие слова делают отзыв честным и живым.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Hilarious описывает очень смешные сцены, которые действительно вызывают смех. Это слово помогает показать, что комедия или отдельный эпизод оказались особенно удачными.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общих слов более точными делает отзыв выразительнее и помогает показать, что именно понравилось или не понравилось в книге или фильме.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сильные прилагательные передают оценку точнее, но их нужно выбирать только тогда, когда впечатление действительно очень сильное.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прилагательные: точность оценки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«Describing media texts»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помогают заметить разницу в силе и оттенке значения.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слайде показаны четыре важные пары похожих прилагательных. Они учат не просто переводить слова, а точно выбирать нужное по 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сравнение 4 пар прилагательных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Положительные, нейтральные и отрицательные слова нужны по-разному: одни помогают похвалить, другие — объяснить сложность или недостатки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тональности делает отзыв более зрелым: он может быть не только положительным, но и точным, спокойным и честным.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отзывов о книгах и фильмах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урока «Describing media texts»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прилагательных с существительными в отзывах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книг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отзывах о книгах чаще всего сочетаются слова story, plot, chapter, ending и character с подходящими прилагательными. Такие сочетания помогают быстро описать содержание без длинных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фильмов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фильмов особенно естественно звучат scene, soundtrack, acting, plot и ending. С ними легко строить короткие и грамматически правильные фразы для устного ответа.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комбинация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вроде a touching story или a realistic scene звучат естественно и понятны сразу. Они показывают, что ученик выбирает слово не случайно, а по смыслу.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отзыв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связано с правильным существительным, отзыв становится коротким, ясным и убедительным. Это особенно полезно в задании на описание любимой книги или фильма.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328" y="954875"/>
            <a:ext cx="2661994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 подходящие прилагательные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история держит в напряжении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приключенческом рассказе герои постоянно спешат, а события сменяют друг друга очень быстро. Такой сюжет легко назвать exciting и action-packed, потому что он создаёт ощущение движения и риска.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нужно разгадать тайну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детективе всё строится на подсказках, сомнениях и неожиданных поворотах. Поэтому здесь особенно подходят suspenseful и puzzling: читатель или зритель всё время пытается понять, что же произойдёт дальше.
</a:t>
            </a:r>
            <a:endParaRPr lang="en-US" sz="1186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кажется волшебным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Фэнтези часто переносит в необычные миры с магией, фантастическими существами и яркими образами. Для такого жанра хорошо подходят magical и imaginative, потому что они передают ощущение чуда и воображения.
</a:t>
            </a:r>
            <a:endParaRPr lang="en-US" sz="11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короткого отзыва на английском языке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модели школьного устного или письменного ответа о книге или фильме.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выборе прилагательных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good, nice и bad звучат слишком расплывчато и почти ничего не говорят о книге или фильме. Лучше выбрать более точное прилагательное, которое передаёт конкретное впечатление.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объект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описывает прилагательным не сюжет, а персонажей, или наоборот. Чтобы избежать ошибки, нужно сначала определить, что именно оценивается: plot, characters, ending или atmosphere.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одного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весь отзыв построен только на interesting или only funny, речь становится бедной и однообразной. Лучше использовать несколько разных прилагательных, связанных с разными аспектами произведения.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Несоответствие жанру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прилагательное подходит любому жанру. Cheerful horror movie или terrifying comedy звучат неправильно без объяснения, потому что слово должно соответствовать общему настроению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помогают описывать героев, сюжет, атмосферу и финал книги или фильма, не ограничиваясь только общими оценками.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слов охватывает основные элементы отзыва и помогает говорить о произведении точнее и разнообразнее.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словарь для школьного урока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по теме «Describing media texts»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227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980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415" y="1815640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4027" y="3547440"/>
            <a:ext cx="251700" cy="201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4417" y="3536253"/>
            <a:ext cx="251700" cy="2237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слов для устного ответа в 9 классе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книге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exciting, touching и memorable помогают быстро сказать, что книга произвела сильное впечатление, и сразу связать оценку с сюжетом или финалом.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фильме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фильма удобно использовать funny, scary и realistic. Эти прилагательные легко соединяются со словами plot, scenes и ending.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коротко выразить мнение, подойдут boring и exciting. Они сразу показывают, понравилось ли произведение и насколько оно удерживало внимание.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героях
</a:t>
            </a:r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realistic и memorable особенно полезны для характеристики персонажей. Они позволяют сказать, что герой кажется правдоподобным или надолго запоминается.
</a:t>
            </a:r>
            <a:endParaRPr lang="en-US" sz="1294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быстрой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из 5–7 слов помогает говорить уверенно без длинных пауз. Такой словарь достаточно простой, но уже позволяет дать точную и понятную оценку.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точные прилагательные делают отзыв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прилагательные помогают не пересказывать сюжет, а выражать собственное мнение о книге или фильме. Чем точнее слово, тем яснее звучит ответ и тем увереннее выглядит ученик.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2026-05-31T11:41:53Z</dcterms:created>
  <dcterms:modified xsi:type="dcterms:W3CDTF">2026-05-31T11:41:53Z</dcterms:modified>
</cp:coreProperties>
</file>